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theme/theme7.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diagrams/data8.xml" ContentType="application/vnd.openxmlformats-officedocument.drawingml.diagramData+xml"/>
  <Override PartName="/ppt/diagrams/layout8.xml" ContentType="application/vnd.openxmlformats-officedocument.drawingml.diagramLayout+xml"/>
  <Override PartName="/ppt/diagrams/quickStyle8.xml" ContentType="application/vnd.openxmlformats-officedocument.drawingml.diagramStyle+xml"/>
  <Override PartName="/ppt/diagrams/colors8.xml" ContentType="application/vnd.openxmlformats-officedocument.drawingml.diagramColors+xml"/>
  <Override PartName="/ppt/diagrams/drawing8.xml" ContentType="application/vnd.ms-office.drawingml.diagramDrawing+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660" r:id="rId2"/>
    <p:sldMasterId id="2147483705" r:id="rId3"/>
    <p:sldMasterId id="2147483717" r:id="rId4"/>
    <p:sldMasterId id="2147483806" r:id="rId5"/>
    <p:sldMasterId id="2147484016" r:id="rId6"/>
  </p:sldMasterIdLst>
  <p:notesMasterIdLst>
    <p:notesMasterId r:id="rId48"/>
  </p:notesMasterIdLst>
  <p:sldIdLst>
    <p:sldId id="256" r:id="rId7"/>
    <p:sldId id="275" r:id="rId8"/>
    <p:sldId id="257" r:id="rId9"/>
    <p:sldId id="259" r:id="rId10"/>
    <p:sldId id="261" r:id="rId11"/>
    <p:sldId id="262" r:id="rId12"/>
    <p:sldId id="263" r:id="rId13"/>
    <p:sldId id="264" r:id="rId14"/>
    <p:sldId id="265" r:id="rId15"/>
    <p:sldId id="266" r:id="rId16"/>
    <p:sldId id="267" r:id="rId17"/>
    <p:sldId id="268" r:id="rId18"/>
    <p:sldId id="276" r:id="rId19"/>
    <p:sldId id="277" r:id="rId20"/>
    <p:sldId id="278" r:id="rId21"/>
    <p:sldId id="269" r:id="rId22"/>
    <p:sldId id="270" r:id="rId23"/>
    <p:sldId id="271" r:id="rId24"/>
    <p:sldId id="272" r:id="rId25"/>
    <p:sldId id="273" r:id="rId26"/>
    <p:sldId id="288" r:id="rId27"/>
    <p:sldId id="289" r:id="rId28"/>
    <p:sldId id="290" r:id="rId29"/>
    <p:sldId id="291" r:id="rId30"/>
    <p:sldId id="292" r:id="rId31"/>
    <p:sldId id="293" r:id="rId32"/>
    <p:sldId id="294" r:id="rId33"/>
    <p:sldId id="295" r:id="rId34"/>
    <p:sldId id="296" r:id="rId35"/>
    <p:sldId id="274" r:id="rId36"/>
    <p:sldId id="279" r:id="rId37"/>
    <p:sldId id="280" r:id="rId38"/>
    <p:sldId id="281" r:id="rId39"/>
    <p:sldId id="282" r:id="rId40"/>
    <p:sldId id="283" r:id="rId41"/>
    <p:sldId id="284" r:id="rId42"/>
    <p:sldId id="285" r:id="rId43"/>
    <p:sldId id="286" r:id="rId44"/>
    <p:sldId id="287" r:id="rId45"/>
    <p:sldId id="297" r:id="rId46"/>
    <p:sldId id="437" r:id="rId47"/>
  </p:sldIdLst>
  <p:sldSz cx="9144000" cy="6858000" type="screen4x3"/>
  <p:notesSz cx="6858000" cy="9144000"/>
  <p:defaultTextStyle>
    <a:defPPr>
      <a:defRPr lang="th-TH"/>
    </a:defPPr>
    <a:lvl1pPr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1pPr>
    <a:lvl2pPr marL="4572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2pPr>
    <a:lvl3pPr marL="9144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3pPr>
    <a:lvl4pPr marL="13716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4pPr>
    <a:lvl5pPr marL="1828800" algn="l" rtl="0" fontAlgn="base">
      <a:spcBef>
        <a:spcPct val="0"/>
      </a:spcBef>
      <a:spcAft>
        <a:spcPct val="0"/>
      </a:spcAft>
      <a:defRPr sz="2800" kern="1200">
        <a:solidFill>
          <a:schemeClr val="tx1"/>
        </a:solidFill>
        <a:latin typeface="Arial" panose="020B0604020202020204" pitchFamily="34" charset="0"/>
        <a:ea typeface="+mn-ea"/>
        <a:cs typeface="Angsana New" panose="02020603050405020304" pitchFamily="18" charset="-34"/>
      </a:defRPr>
    </a:lvl5pPr>
    <a:lvl6pPr marL="22860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6pPr>
    <a:lvl7pPr marL="27432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7pPr>
    <a:lvl8pPr marL="32004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8pPr>
    <a:lvl9pPr marL="3657600" algn="l" defTabSz="914400" rtl="0" eaLnBrk="1" latinLnBrk="0" hangingPunct="1">
      <a:defRPr sz="2800" kern="1200">
        <a:solidFill>
          <a:schemeClr val="tx1"/>
        </a:solidFill>
        <a:latin typeface="Arial" panose="020B0604020202020204" pitchFamily="34" charset="0"/>
        <a:ea typeface="+mn-ea"/>
        <a:cs typeface="Angsana New" panose="02020603050405020304" pitchFamily="18" charset="-34"/>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393"/>
    <p:restoredTop sz="94703"/>
  </p:normalViewPr>
  <p:slideViewPr>
    <p:cSldViewPr>
      <p:cViewPr>
        <p:scale>
          <a:sx n="94" d="100"/>
          <a:sy n="94" d="100"/>
        </p:scale>
        <p:origin x="936" y="824"/>
      </p:cViewPr>
      <p:guideLst>
        <p:guide orient="horz" pos="2160"/>
        <p:guide pos="2880"/>
      </p:guideLst>
    </p:cSldViewPr>
  </p:slideViewPr>
  <p:notesTextViewPr>
    <p:cViewPr>
      <p:scale>
        <a:sx n="100" d="100"/>
        <a:sy n="100" d="100"/>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slide" Target="slides/slide33.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slide" Target="slides/slide36.xml"/><Relationship Id="rId47" Type="http://schemas.openxmlformats.org/officeDocument/2006/relationships/slide" Target="slides/slide41.xml"/><Relationship Id="rId50" Type="http://schemas.openxmlformats.org/officeDocument/2006/relationships/viewProps" Target="viewProps.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9" Type="http://schemas.openxmlformats.org/officeDocument/2006/relationships/slide" Target="slides/slide23.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slide" Target="slides/slide31.xml"/><Relationship Id="rId40" Type="http://schemas.openxmlformats.org/officeDocument/2006/relationships/slide" Target="slides/slide34.xml"/><Relationship Id="rId45" Type="http://schemas.openxmlformats.org/officeDocument/2006/relationships/slide" Target="slides/slide39.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slide" Target="slides/slide30.xml"/><Relationship Id="rId49" Type="http://schemas.openxmlformats.org/officeDocument/2006/relationships/presProps" Target="presProps.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slide" Target="slides/slide38.xml"/><Relationship Id="rId52"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slide" Target="slides/slide37.xml"/><Relationship Id="rId48" Type="http://schemas.openxmlformats.org/officeDocument/2006/relationships/notesMaster" Target="notesMasters/notesMaster1.xml"/><Relationship Id="rId8" Type="http://schemas.openxmlformats.org/officeDocument/2006/relationships/slide" Target="slides/slide2.xml"/><Relationship Id="rId51" Type="http://schemas.openxmlformats.org/officeDocument/2006/relationships/theme" Target="theme/theme1.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slide" Target="slides/slide32.xml"/><Relationship Id="rId46" Type="http://schemas.openxmlformats.org/officeDocument/2006/relationships/slide" Target="slides/slide40.xml"/><Relationship Id="rId20" Type="http://schemas.openxmlformats.org/officeDocument/2006/relationships/slide" Target="slides/slide14.xml"/><Relationship Id="rId41" Type="http://schemas.openxmlformats.org/officeDocument/2006/relationships/slide" Target="slides/slide35.xml"/><Relationship Id="rId1" Type="http://schemas.openxmlformats.org/officeDocument/2006/relationships/slideMaster" Target="slideMasters/slideMaster1.xml"/><Relationship Id="rId6" Type="http://schemas.openxmlformats.org/officeDocument/2006/relationships/slideMaster" Target="slideMasters/slideMaster6.xml"/></Relationships>
</file>

<file path=ppt/diagrams/_rels/data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g"/></Relationships>
</file>

<file path=ppt/diagrams/_rels/drawing7.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3.png"/><Relationship Id="rId1" Type="http://schemas.openxmlformats.org/officeDocument/2006/relationships/image" Target="../media/image22.jpeg"/><Relationship Id="rId5" Type="http://schemas.openxmlformats.org/officeDocument/2006/relationships/image" Target="../media/image26.jpeg"/><Relationship Id="rId4" Type="http://schemas.openxmlformats.org/officeDocument/2006/relationships/image" Target="../media/image25.jpg"/></Relationships>
</file>

<file path=ppt/diagrams/colors1.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colorful1">
  <dgm:title val=""/>
  <dgm:desc val=""/>
  <dgm:catLst>
    <dgm:cat type="colorful" pri="10100"/>
  </dgm:catLst>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alignNode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dgm:txEffectClrLst/>
  </dgm:styleLbl>
  <dgm:styleLbl name="lnNode1">
    <dgm:fillClrLst meth="repeat">
      <a:schemeClr val="accent2"/>
      <a:schemeClr val="accent3"/>
      <a:schemeClr val="accent4"/>
      <a:schemeClr val="accent5"/>
      <a:schemeClr val="accent6"/>
    </dgm:fillClrLst>
    <dgm:linClrLst meth="repeat">
      <a:schemeClr val="lt1"/>
    </dgm:linClrLst>
    <dgm:effectClrLst/>
    <dgm:txLinClrLst/>
    <dgm:txFillClrLst/>
    <dgm:txEffectClrLst/>
  </dgm:styleLbl>
  <dgm:styleLbl name="vennNode1">
    <dgm:fillClrLst meth="repeat">
      <a:schemeClr val="accent2">
        <a:alpha val="50000"/>
      </a:schemeClr>
      <a:schemeClr val="accent3">
        <a:alpha val="50000"/>
      </a:schemeClr>
      <a:schemeClr val="accent4">
        <a:alpha val="50000"/>
      </a:schemeClr>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2"/>
    </dgm:fillClrLst>
    <dgm:linClrLst meth="repeat">
      <a:schemeClr val="lt1"/>
    </dgm:linClrLst>
    <dgm:effectClrLst/>
    <dgm:txLinClrLst/>
    <dgm:txFillClrLst/>
    <dgm:txEffectClrLst/>
  </dgm:styleLbl>
  <dgm:styleLbl name="node3">
    <dgm:fillClrLst>
      <a:schemeClr val="accent3"/>
    </dgm:fillClrLst>
    <dgm:linClrLst meth="repeat">
      <a:schemeClr val="lt1"/>
    </dgm:linClrLst>
    <dgm:effectClrLst/>
    <dgm:txLinClrLst/>
    <dgm:txFillClrLst/>
    <dgm:txEffectClrLst/>
  </dgm:styleLbl>
  <dgm:styleLbl name="node4">
    <dgm:fillClrLst>
      <a:schemeClr val="accent4"/>
    </dgm:fillClrLst>
    <dgm:linClrLst meth="repeat">
      <a:schemeClr val="lt1"/>
    </dgm:linClrLst>
    <dgm:effectClrLst/>
    <dgm:txLinClrLst/>
    <dgm:txFillClrLst/>
    <dgm:txEffectClrLst/>
  </dgm:styleLbl>
  <dgm:styleLbl name="fgImgPlace1">
    <dgm:fillClrLst meth="repeat">
      <a:schemeClr val="accent2">
        <a:tint val="50000"/>
      </a:schemeClr>
      <a:schemeClr val="accent3">
        <a:tint val="50000"/>
      </a:schemeClr>
      <a:schemeClr val="accent4">
        <a:tint val="50000"/>
      </a:schemeClr>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1">
        <a:tint val="50000"/>
      </a:schemeClr>
      <a:schemeClr val="accent2">
        <a:tint val="2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2"/>
      <a:schemeClr val="accent3"/>
      <a:schemeClr val="accent4"/>
      <a:schemeClr val="accent5"/>
      <a:schemeClr val="accent6"/>
    </dgm:fillClrLst>
    <dgm:linClrLst meth="cycle">
      <a:schemeClr val="lt1"/>
    </dgm:linClrLst>
    <dgm:effectClrLst/>
    <dgm:txLinClrLst/>
    <dgm:txFillClrLst/>
    <dgm:txEffectClrLst/>
  </dgm:styleLbl>
  <dgm:styleLbl name="f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bgSibTrans2D1">
    <dgm:fillClrLst meth="repeat">
      <a:schemeClr val="accent2"/>
      <a:schemeClr val="accent3"/>
      <a:schemeClr val="accent4"/>
      <a:schemeClr val="accent5"/>
      <a:schemeClr val="accent6"/>
    </dgm:fillClrLst>
    <dgm:linClrLst meth="cycle">
      <a:schemeClr val="lt1"/>
    </dgm:linClrLst>
    <dgm:effectClrLst/>
    <dgm:txLinClrLst/>
    <dgm:txFillClrLst meth="repeat">
      <a:schemeClr val="lt1"/>
    </dgm:txFillClrLst>
    <dgm:txEffectClrLst/>
  </dgm:styleLbl>
  <dgm:styleLbl name="sibTrans1D1">
    <dgm:fillClrLst meth="repeat">
      <a:schemeClr val="accent2"/>
      <a:schemeClr val="accent3"/>
      <a:schemeClr val="accent4"/>
      <a:schemeClr val="accent5"/>
      <a:schemeClr val="accent6"/>
    </dgm:fillClrLst>
    <dgm:linClrLst meth="repeat">
      <a:schemeClr val="accent2"/>
      <a:schemeClr val="accent3"/>
      <a:schemeClr val="accent4"/>
      <a:schemeClr val="accent5"/>
      <a:schemeClr val="accent6"/>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2"/>
    </dgm:fillClrLst>
    <dgm:linClrLst meth="repeat">
      <a:schemeClr val="lt1"/>
    </dgm:linClrLst>
    <dgm:effectClrLst/>
    <dgm:txLinClrLst/>
    <dgm:txFillClrLst/>
    <dgm:txEffectClrLst/>
  </dgm:styleLbl>
  <dgm:styleLbl name="asst2">
    <dgm:fillClrLst>
      <a:schemeClr val="accent3"/>
    </dgm:fillClrLst>
    <dgm:linClrLst meth="repeat">
      <a:schemeClr val="lt1"/>
    </dgm:linClrLst>
    <dgm:effectClrLst/>
    <dgm:txLinClrLst/>
    <dgm:txFillClrLst/>
    <dgm:txEffectClrLst/>
  </dgm:styleLbl>
  <dgm:styleLbl name="asst3">
    <dgm:fillClrLst>
      <a:schemeClr val="accent4"/>
    </dgm:fillClrLst>
    <dgm:linClrLst meth="repeat">
      <a:schemeClr val="lt1"/>
    </dgm:linClrLst>
    <dgm:effectClrLst/>
    <dgm:txLinClrLst/>
    <dgm:txFillClrLst/>
    <dgm:txEffectClrLst/>
  </dgm:styleLbl>
  <dgm:styleLbl name="asst4">
    <dgm:fillClrLst>
      <a:schemeClr val="accent5"/>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1"/>
    </dgm:linClrLst>
    <dgm:effectClrLst/>
    <dgm:txLinClrLst/>
    <dgm:txFillClrLst meth="repeat">
      <a:schemeClr val="tx1"/>
    </dgm:txFillClrLst>
    <dgm:txEffectClrLst/>
  </dgm:styleLbl>
  <dgm:styleLbl name="parChTrans1D2">
    <dgm:fillClrLst meth="repeat">
      <a:schemeClr val="accent3">
        <a:tint val="90000"/>
      </a:schemeClr>
    </dgm:fillClrLst>
    <dgm:linClrLst meth="repeat">
      <a:schemeClr val="accent2"/>
    </dgm:linClrLst>
    <dgm:effectClrLst/>
    <dgm:txLinClrLst/>
    <dgm:txFillClrLst meth="repeat">
      <a:schemeClr val="tx1"/>
    </dgm:txFillClrLst>
    <dgm:txEffectClrLst/>
  </dgm:styleLbl>
  <dgm:styleLbl name="parChTrans1D3">
    <dgm:fillClrLst meth="repeat">
      <a:schemeClr val="accent4">
        <a:tint val="70000"/>
      </a:schemeClr>
    </dgm:fillClrLst>
    <dgm:linClrLst meth="repeat">
      <a:schemeClr val="accent3"/>
    </dgm:linClrLst>
    <dgm:effectClrLst/>
    <dgm:txLinClrLst/>
    <dgm:txFillClrLst meth="repeat">
      <a:schemeClr val="tx1"/>
    </dgm:txFillClrLst>
    <dgm:txEffectClrLst/>
  </dgm:styleLbl>
  <dgm:styleLbl name="parChTrans1D4">
    <dgm:fillClrLst meth="repeat">
      <a:schemeClr val="accent5">
        <a:tint val="50000"/>
      </a:schemeClr>
    </dgm:fillClrLst>
    <dgm:linClrLst meth="repeat">
      <a:schemeClr val="accent4"/>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F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solidBgAcc1">
    <dgm:fillClrLst meth="repeat">
      <a:schemeClr val="lt1"/>
    </dgm:fillClrLst>
    <dgm:linClrLst meth="repeat">
      <a:schemeClr val="accent2"/>
      <a:schemeClr val="accent3"/>
      <a:schemeClr val="accent4"/>
      <a:schemeClr val="accent5"/>
      <a:schemeClr val="accent6"/>
    </dgm:linClrLst>
    <dgm:effectClrLst/>
    <dgm:txLinClrLst/>
    <dgm:txFillClrLst meth="repeat">
      <a:schemeClr val="dk1"/>
    </dgm:txFillClrLst>
    <dgm:txEffectClrLst/>
  </dgm:styleLbl>
  <dgm:styleLbl name="f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align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fillClrLst>
    <dgm:linClrLst meth="repeat">
      <a:schemeClr val="accent2">
        <a:tint val="40000"/>
        <a:alpha val="90000"/>
      </a:schemeClr>
      <a:schemeClr val="accent3">
        <a:tint val="40000"/>
        <a:alpha val="90000"/>
      </a:schemeClr>
      <a:schemeClr val="accent4">
        <a:tint val="40000"/>
        <a:alpha val="90000"/>
      </a:schemeClr>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2"/>
    </dgm:linClrLst>
    <dgm:effectClrLst/>
    <dgm:txLinClrLst/>
    <dgm:txFillClrLst meth="repeat">
      <a:schemeClr val="dk1"/>
    </dgm:txFillClrLst>
    <dgm:txEffectClrLst/>
  </dgm:styleLbl>
  <dgm:styleLbl name="fgAcc3">
    <dgm:fillClrLst meth="repeat">
      <a:schemeClr val="lt1">
        <a:alpha val="90000"/>
      </a:schemeClr>
    </dgm:fillClrLst>
    <dgm:linClrLst>
      <a:schemeClr val="accent3"/>
    </dgm:linClrLst>
    <dgm:effectClrLst/>
    <dgm:txLinClrLst/>
    <dgm:txFillClrLst meth="repeat">
      <a:schemeClr val="dk1"/>
    </dgm:txFillClrLst>
    <dgm:txEffectClrLst/>
  </dgm:styleLbl>
  <dgm:styleLbl name="fgAcc4">
    <dgm:fillClrLst meth="repeat">
      <a:schemeClr val="lt1">
        <a:alpha val="90000"/>
      </a:schemeClr>
    </dgm:fillClrLst>
    <dgm:linClrLst>
      <a:schemeClr val="accent4"/>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8.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423B3B11-E9BE-41EC-B8D1-E74EE4FF2489}" type="presOf" srcId="{DC8241CD-1757-43D8-8E1B-882357417AC7}" destId="{10F80EF0-71DC-4723-95CB-2994E80E5F9B}" srcOrd="1" destOrd="0" presId="urn:microsoft.com/office/officeart/2005/8/layout/venn1"/>
    <dgm:cxn modelId="{30197026-D98C-41A5-8132-E320B8D312B2}" type="presOf" srcId="{87BED161-8CB3-4DB6-8F6B-FBAF52528F58}" destId="{E0FFB79B-FE64-4303-899D-F2BC720CDE56}" srcOrd="1"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94809957-3670-4C61-961B-16208D620F08}" type="presOf" srcId="{74DAAC05-2F80-46DA-BBD4-9FE4CD46E5B6}" destId="{5B34FF21-6504-4880-B303-A6C86AB387F5}" srcOrd="0" destOrd="0" presId="urn:microsoft.com/office/officeart/2005/8/layout/venn1"/>
    <dgm:cxn modelId="{E818FB79-FAD0-4FC3-8B34-F03BD860A7AA}" type="presOf" srcId="{87BED161-8CB3-4DB6-8F6B-FBAF52528F58}" destId="{9D32BFE6-1A4E-445A-B445-7E9A9F503838}"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A55355A3-55A7-4D3E-B1AD-E68F7A077F62}" type="presOf" srcId="{0F0578A1-EA4E-402F-B9D2-CD7A9A4D67D5}" destId="{3299D9DF-1AED-41DD-8B70-A922CD6DC379}" srcOrd="1" destOrd="0" presId="urn:microsoft.com/office/officeart/2005/8/layout/venn1"/>
    <dgm:cxn modelId="{3691B5F8-E64D-4111-B0D0-EDB1B0E5347E}" type="presOf" srcId="{DC8241CD-1757-43D8-8E1B-882357417AC7}" destId="{1166E28C-BA5F-40F4-9E28-62DA829C219C}" srcOrd="0" destOrd="0" presId="urn:microsoft.com/office/officeart/2005/8/layout/venn1"/>
    <dgm:cxn modelId="{87697FFC-C7BA-4DAA-AC31-FC99B0E5E24D}" type="presOf" srcId="{0F0578A1-EA4E-402F-B9D2-CD7A9A4D67D5}" destId="{0FD62F1F-A9F7-4007-9D43-5E23ABBC3082}" srcOrd="0" destOrd="0" presId="urn:microsoft.com/office/officeart/2005/8/layout/venn1"/>
    <dgm:cxn modelId="{AD39C9D2-EE11-4F1F-AD05-4A4C707BAE38}" type="presParOf" srcId="{5B34FF21-6504-4880-B303-A6C86AB387F5}" destId="{1166E28C-BA5F-40F4-9E28-62DA829C219C}" srcOrd="0" destOrd="0" presId="urn:microsoft.com/office/officeart/2005/8/layout/venn1"/>
    <dgm:cxn modelId="{0928AD12-6794-49F6-9D18-C65079555CC2}" type="presParOf" srcId="{5B34FF21-6504-4880-B303-A6C86AB387F5}" destId="{10F80EF0-71DC-4723-95CB-2994E80E5F9B}" srcOrd="1" destOrd="0" presId="urn:microsoft.com/office/officeart/2005/8/layout/venn1"/>
    <dgm:cxn modelId="{B41FB1EE-B3F6-438B-9B18-DA2C54E004D8}" type="presParOf" srcId="{5B34FF21-6504-4880-B303-A6C86AB387F5}" destId="{0FD62F1F-A9F7-4007-9D43-5E23ABBC3082}" srcOrd="2" destOrd="0" presId="urn:microsoft.com/office/officeart/2005/8/layout/venn1"/>
    <dgm:cxn modelId="{B8863445-9531-4773-8A44-D1974C8725FA}" type="presParOf" srcId="{5B34FF21-6504-4880-B303-A6C86AB387F5}" destId="{3299D9DF-1AED-41DD-8B70-A922CD6DC379}" srcOrd="3" destOrd="0" presId="urn:microsoft.com/office/officeart/2005/8/layout/venn1"/>
    <dgm:cxn modelId="{83E00CBE-7BD2-4E38-8FCF-8E24F3ECE500}" type="presParOf" srcId="{5B34FF21-6504-4880-B303-A6C86AB387F5}" destId="{9D32BFE6-1A4E-445A-B445-7E9A9F503838}" srcOrd="4" destOrd="0" presId="urn:microsoft.com/office/officeart/2005/8/layout/venn1"/>
    <dgm:cxn modelId="{E9421874-93F4-48F0-92C7-0727B895278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43262" custLinFactNeighborY="-7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DD0AAC16-F034-48F6-8610-82AFA9862BBD}" type="presOf" srcId="{87BED161-8CB3-4DB6-8F6B-FBAF52528F58}" destId="{E0FFB79B-FE64-4303-899D-F2BC720CDE56}" srcOrd="1"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A7A7C04C-8F9D-4C82-BE9C-58927814BB38}" type="presOf" srcId="{87BED161-8CB3-4DB6-8F6B-FBAF52528F58}" destId="{9D32BFE6-1A4E-445A-B445-7E9A9F503838}" srcOrd="0" destOrd="0" presId="urn:microsoft.com/office/officeart/2005/8/layout/venn1"/>
    <dgm:cxn modelId="{5DC73057-887D-44D5-9CC3-12DEE596C8B4}" type="presOf" srcId="{DC8241CD-1757-43D8-8E1B-882357417AC7}" destId="{10F80EF0-71DC-4723-95CB-2994E80E5F9B}" srcOrd="1" destOrd="0" presId="urn:microsoft.com/office/officeart/2005/8/layout/venn1"/>
    <dgm:cxn modelId="{5F716F79-5051-45AC-99BB-BBD909FE6D47}"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09FAC8B5-5F3A-4CE5-8B40-538F5BD43B11}" type="presOf" srcId="{0F0578A1-EA4E-402F-B9D2-CD7A9A4D67D5}" destId="{0FD62F1F-A9F7-4007-9D43-5E23ABBC3082}" srcOrd="0" destOrd="0" presId="urn:microsoft.com/office/officeart/2005/8/layout/venn1"/>
    <dgm:cxn modelId="{90AF95E9-3E86-43CE-8915-7EB92C99BF77}" type="presOf" srcId="{74DAAC05-2F80-46DA-BBD4-9FE4CD46E5B6}" destId="{5B34FF21-6504-4880-B303-A6C86AB387F5}" srcOrd="0" destOrd="0" presId="urn:microsoft.com/office/officeart/2005/8/layout/venn1"/>
    <dgm:cxn modelId="{6EE9D5F0-F58E-425D-9ACC-0018FBAA0635}" type="presOf" srcId="{0F0578A1-EA4E-402F-B9D2-CD7A9A4D67D5}" destId="{3299D9DF-1AED-41DD-8B70-A922CD6DC379}" srcOrd="1" destOrd="0" presId="urn:microsoft.com/office/officeart/2005/8/layout/venn1"/>
    <dgm:cxn modelId="{D4B810B7-2ABF-4E7A-A700-4BD3BB6952E6}" type="presParOf" srcId="{5B34FF21-6504-4880-B303-A6C86AB387F5}" destId="{1166E28C-BA5F-40F4-9E28-62DA829C219C}" srcOrd="0" destOrd="0" presId="urn:microsoft.com/office/officeart/2005/8/layout/venn1"/>
    <dgm:cxn modelId="{F364E649-8865-4A37-8BEA-162B8F3E653E}" type="presParOf" srcId="{5B34FF21-6504-4880-B303-A6C86AB387F5}" destId="{10F80EF0-71DC-4723-95CB-2994E80E5F9B}" srcOrd="1" destOrd="0" presId="urn:microsoft.com/office/officeart/2005/8/layout/venn1"/>
    <dgm:cxn modelId="{223D5858-EBA6-47B9-A5E9-4EA7FB58900A}" type="presParOf" srcId="{5B34FF21-6504-4880-B303-A6C86AB387F5}" destId="{0FD62F1F-A9F7-4007-9D43-5E23ABBC3082}" srcOrd="2" destOrd="0" presId="urn:microsoft.com/office/officeart/2005/8/layout/venn1"/>
    <dgm:cxn modelId="{4BDB5C03-5214-4B58-AB45-37ED8822D3D1}" type="presParOf" srcId="{5B34FF21-6504-4880-B303-A6C86AB387F5}" destId="{3299D9DF-1AED-41DD-8B70-A922CD6DC379}" srcOrd="3" destOrd="0" presId="urn:microsoft.com/office/officeart/2005/8/layout/venn1"/>
    <dgm:cxn modelId="{1A410233-81F2-4CE6-B4B3-C2388BDC0A64}" type="presParOf" srcId="{5B34FF21-6504-4880-B303-A6C86AB387F5}" destId="{9D32BFE6-1A4E-445A-B445-7E9A9F503838}" srcOrd="4" destOrd="0" presId="urn:microsoft.com/office/officeart/2005/8/layout/venn1"/>
    <dgm:cxn modelId="{33962033-2CAE-4595-8A54-80122E06532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25766" custLinFactNeighborY="-58423"/>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custLinFactNeighborX="21262" custLinFactNeighborY="-24901"/>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BA5E5A10-DFEB-4413-8054-8F1CD1D2A3FA}" type="presOf" srcId="{87BED161-8CB3-4DB6-8F6B-FBAF52528F58}" destId="{9D32BFE6-1A4E-445A-B445-7E9A9F503838}"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6A2F7B66-8FAF-43BD-A4F8-C20356FD75A5}"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0E4DEB88-1771-4C8C-8D77-29D6032E898C}" type="presOf" srcId="{74DAAC05-2F80-46DA-BBD4-9FE4CD46E5B6}" destId="{5B34FF21-6504-4880-B303-A6C86AB387F5}" srcOrd="0" destOrd="0" presId="urn:microsoft.com/office/officeart/2005/8/layout/venn1"/>
    <dgm:cxn modelId="{29C10D8B-44B0-4446-B5A4-75CF7971CB79}" srcId="{74DAAC05-2F80-46DA-BBD4-9FE4CD46E5B6}" destId="{87BED161-8CB3-4DB6-8F6B-FBAF52528F58}" srcOrd="2" destOrd="0" parTransId="{3448D7D4-8C2A-4D2C-9DCB-A32EC8794B65}" sibTransId="{BF4A7CA7-9DE3-4FA5-91D0-45CE12AC829A}"/>
    <dgm:cxn modelId="{B45199B3-204F-4AB6-834C-4B25B064C194}" type="presOf" srcId="{0F0578A1-EA4E-402F-B9D2-CD7A9A4D67D5}" destId="{3299D9DF-1AED-41DD-8B70-A922CD6DC379}" srcOrd="1" destOrd="0" presId="urn:microsoft.com/office/officeart/2005/8/layout/venn1"/>
    <dgm:cxn modelId="{DEF853D9-50E6-4CFC-91D8-8E6118F28C48}" type="presOf" srcId="{0F0578A1-EA4E-402F-B9D2-CD7A9A4D67D5}" destId="{0FD62F1F-A9F7-4007-9D43-5E23ABBC3082}" srcOrd="0" destOrd="0" presId="urn:microsoft.com/office/officeart/2005/8/layout/venn1"/>
    <dgm:cxn modelId="{22E345DF-567E-4EC4-AEF1-7D960B50DB6B}" type="presOf" srcId="{87BED161-8CB3-4DB6-8F6B-FBAF52528F58}" destId="{E0FFB79B-FE64-4303-899D-F2BC720CDE56}" srcOrd="1" destOrd="0" presId="urn:microsoft.com/office/officeart/2005/8/layout/venn1"/>
    <dgm:cxn modelId="{690750F7-323C-482E-A856-479D9562F578}" type="presOf" srcId="{DC8241CD-1757-43D8-8E1B-882357417AC7}" destId="{10F80EF0-71DC-4723-95CB-2994E80E5F9B}" srcOrd="1" destOrd="0" presId="urn:microsoft.com/office/officeart/2005/8/layout/venn1"/>
    <dgm:cxn modelId="{FA78774F-EA16-4261-9847-FB23DC2963FB}" type="presParOf" srcId="{5B34FF21-6504-4880-B303-A6C86AB387F5}" destId="{1166E28C-BA5F-40F4-9E28-62DA829C219C}" srcOrd="0" destOrd="0" presId="urn:microsoft.com/office/officeart/2005/8/layout/venn1"/>
    <dgm:cxn modelId="{65B9EAAF-0847-453E-B56A-697435243638}" type="presParOf" srcId="{5B34FF21-6504-4880-B303-A6C86AB387F5}" destId="{10F80EF0-71DC-4723-95CB-2994E80E5F9B}" srcOrd="1" destOrd="0" presId="urn:microsoft.com/office/officeart/2005/8/layout/venn1"/>
    <dgm:cxn modelId="{CDEC1840-1D40-451A-8A8D-81ED3602DA11}" type="presParOf" srcId="{5B34FF21-6504-4880-B303-A6C86AB387F5}" destId="{0FD62F1F-A9F7-4007-9D43-5E23ABBC3082}" srcOrd="2" destOrd="0" presId="urn:microsoft.com/office/officeart/2005/8/layout/venn1"/>
    <dgm:cxn modelId="{8BC9328D-B20E-4310-8C12-8BCC56792464}" type="presParOf" srcId="{5B34FF21-6504-4880-B303-A6C86AB387F5}" destId="{3299D9DF-1AED-41DD-8B70-A922CD6DC379}" srcOrd="3" destOrd="0" presId="urn:microsoft.com/office/officeart/2005/8/layout/venn1"/>
    <dgm:cxn modelId="{7F2AF7D8-2C90-413E-A43C-4DB7A93B30B0}" type="presParOf" srcId="{5B34FF21-6504-4880-B303-A6C86AB387F5}" destId="{9D32BFE6-1A4E-445A-B445-7E9A9F503838}" srcOrd="4" destOrd="0" presId="urn:microsoft.com/office/officeart/2005/8/layout/venn1"/>
    <dgm:cxn modelId="{9360D06E-52DB-4CB2-B33E-6C5102DBB28C}"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25766" custLinFactNeighborY="-5863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custLinFactNeighborX="-12785" custLinFactNeighborY="470"/>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AB9CF312-2ECA-4108-99E8-50FB33228B50}" type="presOf" srcId="{0F0578A1-EA4E-402F-B9D2-CD7A9A4D67D5}" destId="{0FD62F1F-A9F7-4007-9D43-5E23ABBC3082}"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26E6A46C-4215-4B93-9073-3417CA06EE33}" type="presOf" srcId="{87BED161-8CB3-4DB6-8F6B-FBAF52528F58}" destId="{9D32BFE6-1A4E-445A-B445-7E9A9F503838}" srcOrd="0" destOrd="0" presId="urn:microsoft.com/office/officeart/2005/8/layout/venn1"/>
    <dgm:cxn modelId="{F55B9E7B-D2F4-45D3-BD57-48B91285E989}" type="presOf" srcId="{87BED161-8CB3-4DB6-8F6B-FBAF52528F58}" destId="{E0FFB79B-FE64-4303-899D-F2BC720CDE56}" srcOrd="1" destOrd="0" presId="urn:microsoft.com/office/officeart/2005/8/layout/venn1"/>
    <dgm:cxn modelId="{32662C7E-766D-4C33-A127-9455B275B4F1}"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5298F59A-BB5D-4EB0-9C70-8BA38DEA09E3}" type="presOf" srcId="{0F0578A1-EA4E-402F-B9D2-CD7A9A4D67D5}" destId="{3299D9DF-1AED-41DD-8B70-A922CD6DC379}" srcOrd="1" destOrd="0" presId="urn:microsoft.com/office/officeart/2005/8/layout/venn1"/>
    <dgm:cxn modelId="{AE2E4AC2-4ED4-4B75-A0C7-99BFB1EE2571}" type="presOf" srcId="{74DAAC05-2F80-46DA-BBD4-9FE4CD46E5B6}" destId="{5B34FF21-6504-4880-B303-A6C86AB387F5}" srcOrd="0" destOrd="0" presId="urn:microsoft.com/office/officeart/2005/8/layout/venn1"/>
    <dgm:cxn modelId="{9BD46DE8-1828-49EF-BE94-688FF9C22001}" type="presOf" srcId="{DC8241CD-1757-43D8-8E1B-882357417AC7}" destId="{10F80EF0-71DC-4723-95CB-2994E80E5F9B}" srcOrd="1" destOrd="0" presId="urn:microsoft.com/office/officeart/2005/8/layout/venn1"/>
    <dgm:cxn modelId="{D60100DE-38FD-4F1E-98ED-D824331D7316}" type="presParOf" srcId="{5B34FF21-6504-4880-B303-A6C86AB387F5}" destId="{1166E28C-BA5F-40F4-9E28-62DA829C219C}" srcOrd="0" destOrd="0" presId="urn:microsoft.com/office/officeart/2005/8/layout/venn1"/>
    <dgm:cxn modelId="{8C12B72D-4A33-4D3F-9D95-BC603963D26B}" type="presParOf" srcId="{5B34FF21-6504-4880-B303-A6C86AB387F5}" destId="{10F80EF0-71DC-4723-95CB-2994E80E5F9B}" srcOrd="1" destOrd="0" presId="urn:microsoft.com/office/officeart/2005/8/layout/venn1"/>
    <dgm:cxn modelId="{E443BC50-5C8D-4F5D-9EC2-88A6989C2E6F}" type="presParOf" srcId="{5B34FF21-6504-4880-B303-A6C86AB387F5}" destId="{0FD62F1F-A9F7-4007-9D43-5E23ABBC3082}" srcOrd="2" destOrd="0" presId="urn:microsoft.com/office/officeart/2005/8/layout/venn1"/>
    <dgm:cxn modelId="{3188DE4E-5E12-4C58-B475-3B19ECC25EC1}" type="presParOf" srcId="{5B34FF21-6504-4880-B303-A6C86AB387F5}" destId="{3299D9DF-1AED-41DD-8B70-A922CD6DC379}" srcOrd="3" destOrd="0" presId="urn:microsoft.com/office/officeart/2005/8/layout/venn1"/>
    <dgm:cxn modelId="{033D05B8-A30C-4F4D-BDBF-454DC5B92E2F}" type="presParOf" srcId="{5B34FF21-6504-4880-B303-A6C86AB387F5}" destId="{9D32BFE6-1A4E-445A-B445-7E9A9F503838}" srcOrd="4" destOrd="0" presId="urn:microsoft.com/office/officeart/2005/8/layout/venn1"/>
    <dgm:cxn modelId="{A1C56980-E84F-4BB4-8549-5840152AFACB}"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50466" custLinFactNeighborY="-18948"/>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6374BF47-1080-47F0-85BE-E81A13CCADF2}" srcId="{74DAAC05-2F80-46DA-BBD4-9FE4CD46E5B6}" destId="{DC8241CD-1757-43D8-8E1B-882357417AC7}" srcOrd="0" destOrd="0" parTransId="{CDD7A756-FE2E-4E29-B7CB-AACBD2249F0E}" sibTransId="{6C0C2790-F0D3-4AB4-A08C-A18A7A23FAB3}"/>
    <dgm:cxn modelId="{50C5A65E-D010-4F41-85E2-1AD2057EA2FA}" type="presOf" srcId="{87BED161-8CB3-4DB6-8F6B-FBAF52528F58}" destId="{9D32BFE6-1A4E-445A-B445-7E9A9F503838}" srcOrd="0" destOrd="0" presId="urn:microsoft.com/office/officeart/2005/8/layout/venn1"/>
    <dgm:cxn modelId="{81FEBD6B-FAC0-4690-A1ED-704AF67BCE91}" type="presOf" srcId="{0F0578A1-EA4E-402F-B9D2-CD7A9A4D67D5}" destId="{3299D9DF-1AED-41DD-8B70-A922CD6DC379}" srcOrd="1" destOrd="0" presId="urn:microsoft.com/office/officeart/2005/8/layout/venn1"/>
    <dgm:cxn modelId="{65C2DA74-4493-47B1-95DF-AD851BDC06C4}" type="presOf" srcId="{DC8241CD-1757-43D8-8E1B-882357417AC7}" destId="{10F80EF0-71DC-4723-95CB-2994E80E5F9B}" srcOrd="1"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1FB6D896-098F-4219-BD78-32B8AE7C3F39}" type="presOf" srcId="{DC8241CD-1757-43D8-8E1B-882357417AC7}" destId="{1166E28C-BA5F-40F4-9E28-62DA829C219C}" srcOrd="0" destOrd="0" presId="urn:microsoft.com/office/officeart/2005/8/layout/venn1"/>
    <dgm:cxn modelId="{D4EE8CAA-0190-4D99-AF34-1323F9428401}" type="presOf" srcId="{87BED161-8CB3-4DB6-8F6B-FBAF52528F58}" destId="{E0FFB79B-FE64-4303-899D-F2BC720CDE56}" srcOrd="1" destOrd="0" presId="urn:microsoft.com/office/officeart/2005/8/layout/venn1"/>
    <dgm:cxn modelId="{BB60B5B6-6202-45AF-8DA0-9D93F2AF3E4A}" type="presOf" srcId="{0F0578A1-EA4E-402F-B9D2-CD7A9A4D67D5}" destId="{0FD62F1F-A9F7-4007-9D43-5E23ABBC3082}" srcOrd="0" destOrd="0" presId="urn:microsoft.com/office/officeart/2005/8/layout/venn1"/>
    <dgm:cxn modelId="{5E4071E9-BFEF-4ED2-BBD6-900E3AA0125D}" type="presOf" srcId="{74DAAC05-2F80-46DA-BBD4-9FE4CD46E5B6}" destId="{5B34FF21-6504-4880-B303-A6C86AB387F5}" srcOrd="0" destOrd="0" presId="urn:microsoft.com/office/officeart/2005/8/layout/venn1"/>
    <dgm:cxn modelId="{FA573C3B-4F73-4417-8BFC-491ACE9616F7}" type="presParOf" srcId="{5B34FF21-6504-4880-B303-A6C86AB387F5}" destId="{1166E28C-BA5F-40F4-9E28-62DA829C219C}" srcOrd="0" destOrd="0" presId="urn:microsoft.com/office/officeart/2005/8/layout/venn1"/>
    <dgm:cxn modelId="{7BF33332-DF10-4424-B218-D7D2446EBFF1}" type="presParOf" srcId="{5B34FF21-6504-4880-B303-A6C86AB387F5}" destId="{10F80EF0-71DC-4723-95CB-2994E80E5F9B}" srcOrd="1" destOrd="0" presId="urn:microsoft.com/office/officeart/2005/8/layout/venn1"/>
    <dgm:cxn modelId="{F03AF3E4-7935-447F-93E8-11553343476F}" type="presParOf" srcId="{5B34FF21-6504-4880-B303-A6C86AB387F5}" destId="{0FD62F1F-A9F7-4007-9D43-5E23ABBC3082}" srcOrd="2" destOrd="0" presId="urn:microsoft.com/office/officeart/2005/8/layout/venn1"/>
    <dgm:cxn modelId="{2B873110-69A5-4D55-96EE-2B84ED357128}" type="presParOf" srcId="{5B34FF21-6504-4880-B303-A6C86AB387F5}" destId="{3299D9DF-1AED-41DD-8B70-A922CD6DC379}" srcOrd="3" destOrd="0" presId="urn:microsoft.com/office/officeart/2005/8/layout/venn1"/>
    <dgm:cxn modelId="{463F7D0C-061B-4E3A-B532-A642E8034B98}" type="presParOf" srcId="{5B34FF21-6504-4880-B303-A6C86AB387F5}" destId="{9D32BFE6-1A4E-445A-B445-7E9A9F503838}" srcOrd="4" destOrd="0" presId="urn:microsoft.com/office/officeart/2005/8/layout/venn1"/>
    <dgm:cxn modelId="{ADA253B4-6323-4BA4-A6B5-04977EC6731D}"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74DAAC05-2F80-46DA-BBD4-9FE4CD46E5B6}" type="doc">
      <dgm:prSet loTypeId="urn:microsoft.com/office/officeart/2005/8/layout/venn1" loCatId="relationship" qsTypeId="urn:microsoft.com/office/officeart/2005/8/quickstyle/simple1" qsCatId="simple" csTypeId="urn:microsoft.com/office/officeart/2005/8/colors/colorful1" csCatId="colorful" phldr="1"/>
      <dgm:spPr/>
    </dgm:pt>
    <dgm:pt modelId="{DC8241CD-1757-43D8-8E1B-882357417AC7}">
      <dgm:prSet phldrT="[Text]"/>
      <dgm:spPr/>
      <dgm:t>
        <a:bodyPr/>
        <a:lstStyle/>
        <a:p>
          <a:r>
            <a:rPr lang="en-US" dirty="0"/>
            <a:t>Contemporary Culture</a:t>
          </a:r>
        </a:p>
      </dgm:t>
    </dgm:pt>
    <dgm:pt modelId="{CDD7A756-FE2E-4E29-B7CB-AACBD2249F0E}" type="parTrans" cxnId="{6374BF47-1080-47F0-85BE-E81A13CCADF2}">
      <dgm:prSet/>
      <dgm:spPr/>
      <dgm:t>
        <a:bodyPr/>
        <a:lstStyle/>
        <a:p>
          <a:endParaRPr lang="en-US"/>
        </a:p>
      </dgm:t>
    </dgm:pt>
    <dgm:pt modelId="{6C0C2790-F0D3-4AB4-A08C-A18A7A23FAB3}" type="sibTrans" cxnId="{6374BF47-1080-47F0-85BE-E81A13CCADF2}">
      <dgm:prSet/>
      <dgm:spPr/>
      <dgm:t>
        <a:bodyPr/>
        <a:lstStyle/>
        <a:p>
          <a:endParaRPr lang="en-US"/>
        </a:p>
      </dgm:t>
    </dgm:pt>
    <dgm:pt modelId="{0F0578A1-EA4E-402F-B9D2-CD7A9A4D67D5}">
      <dgm:prSet phldrT="[Text]"/>
      <dgm:spPr/>
      <dgm:t>
        <a:bodyPr/>
        <a:lstStyle/>
        <a:p>
          <a:r>
            <a:rPr lang="en-US" dirty="0"/>
            <a:t>Personal Perspectives</a:t>
          </a:r>
        </a:p>
      </dgm:t>
    </dgm:pt>
    <dgm:pt modelId="{DCB23454-E8CC-4EF3-AC8A-63EAA8F6CF54}" type="parTrans" cxnId="{2A804D88-FABB-4E00-9A41-A457C343F2EE}">
      <dgm:prSet/>
      <dgm:spPr/>
      <dgm:t>
        <a:bodyPr/>
        <a:lstStyle/>
        <a:p>
          <a:endParaRPr lang="en-US"/>
        </a:p>
      </dgm:t>
    </dgm:pt>
    <dgm:pt modelId="{8C38AA4B-2881-4164-85AD-3E852D9490D4}" type="sibTrans" cxnId="{2A804D88-FABB-4E00-9A41-A457C343F2EE}">
      <dgm:prSet/>
      <dgm:spPr/>
      <dgm:t>
        <a:bodyPr/>
        <a:lstStyle/>
        <a:p>
          <a:endParaRPr lang="en-US"/>
        </a:p>
      </dgm:t>
    </dgm:pt>
    <dgm:pt modelId="{87BED161-8CB3-4DB6-8F6B-FBAF52528F58}">
      <dgm:prSet phldrT="[Text]"/>
      <dgm:spPr/>
      <dgm:t>
        <a:bodyPr/>
        <a:lstStyle/>
        <a:p>
          <a:r>
            <a:rPr lang="en-US" dirty="0"/>
            <a:t>Biblical Worldview</a:t>
          </a:r>
        </a:p>
      </dgm:t>
    </dgm:pt>
    <dgm:pt modelId="{3448D7D4-8C2A-4D2C-9DCB-A32EC8794B65}" type="parTrans" cxnId="{29C10D8B-44B0-4446-B5A4-75CF7971CB79}">
      <dgm:prSet/>
      <dgm:spPr/>
      <dgm:t>
        <a:bodyPr/>
        <a:lstStyle/>
        <a:p>
          <a:endParaRPr lang="en-US"/>
        </a:p>
      </dgm:t>
    </dgm:pt>
    <dgm:pt modelId="{BF4A7CA7-9DE3-4FA5-91D0-45CE12AC829A}" type="sibTrans" cxnId="{29C10D8B-44B0-4446-B5A4-75CF7971CB79}">
      <dgm:prSet/>
      <dgm:spPr/>
      <dgm:t>
        <a:bodyPr/>
        <a:lstStyle/>
        <a:p>
          <a:endParaRPr lang="en-US"/>
        </a:p>
      </dgm:t>
    </dgm:pt>
    <dgm:pt modelId="{5B34FF21-6504-4880-B303-A6C86AB387F5}" type="pres">
      <dgm:prSet presAssocID="{74DAAC05-2F80-46DA-BBD4-9FE4CD46E5B6}" presName="compositeShape" presStyleCnt="0">
        <dgm:presLayoutVars>
          <dgm:chMax val="7"/>
          <dgm:dir/>
          <dgm:resizeHandles val="exact"/>
        </dgm:presLayoutVars>
      </dgm:prSet>
      <dgm:spPr/>
    </dgm:pt>
    <dgm:pt modelId="{1166E28C-BA5F-40F4-9E28-62DA829C219C}" type="pres">
      <dgm:prSet presAssocID="{DC8241CD-1757-43D8-8E1B-882357417AC7}" presName="circ1" presStyleLbl="vennNode1" presStyleIdx="0" presStyleCnt="3"/>
      <dgm:spPr/>
    </dgm:pt>
    <dgm:pt modelId="{10F80EF0-71DC-4723-95CB-2994E80E5F9B}" type="pres">
      <dgm:prSet presAssocID="{DC8241CD-1757-43D8-8E1B-882357417AC7}" presName="circ1Tx" presStyleLbl="revTx" presStyleIdx="0" presStyleCnt="0">
        <dgm:presLayoutVars>
          <dgm:chMax val="0"/>
          <dgm:chPref val="0"/>
          <dgm:bulletEnabled val="1"/>
        </dgm:presLayoutVars>
      </dgm:prSet>
      <dgm:spPr/>
    </dgm:pt>
    <dgm:pt modelId="{0FD62F1F-A9F7-4007-9D43-5E23ABBC3082}" type="pres">
      <dgm:prSet presAssocID="{0F0578A1-EA4E-402F-B9D2-CD7A9A4D67D5}" presName="circ2" presStyleLbl="vennNode1" presStyleIdx="1" presStyleCnt="3" custLinFactNeighborX="13234" custLinFactNeighborY="-4921"/>
      <dgm:spPr/>
    </dgm:pt>
    <dgm:pt modelId="{3299D9DF-1AED-41DD-8B70-A922CD6DC379}" type="pres">
      <dgm:prSet presAssocID="{0F0578A1-EA4E-402F-B9D2-CD7A9A4D67D5}" presName="circ2Tx" presStyleLbl="revTx" presStyleIdx="0" presStyleCnt="0">
        <dgm:presLayoutVars>
          <dgm:chMax val="0"/>
          <dgm:chPref val="0"/>
          <dgm:bulletEnabled val="1"/>
        </dgm:presLayoutVars>
      </dgm:prSet>
      <dgm:spPr/>
    </dgm:pt>
    <dgm:pt modelId="{9D32BFE6-1A4E-445A-B445-7E9A9F503838}" type="pres">
      <dgm:prSet presAssocID="{87BED161-8CB3-4DB6-8F6B-FBAF52528F58}" presName="circ3" presStyleLbl="vennNode1" presStyleIdx="2" presStyleCnt="3"/>
      <dgm:spPr/>
    </dgm:pt>
    <dgm:pt modelId="{E0FFB79B-FE64-4303-899D-F2BC720CDE56}" type="pres">
      <dgm:prSet presAssocID="{87BED161-8CB3-4DB6-8F6B-FBAF52528F58}" presName="circ3Tx" presStyleLbl="revTx" presStyleIdx="0" presStyleCnt="0">
        <dgm:presLayoutVars>
          <dgm:chMax val="0"/>
          <dgm:chPref val="0"/>
          <dgm:bulletEnabled val="1"/>
        </dgm:presLayoutVars>
      </dgm:prSet>
      <dgm:spPr/>
    </dgm:pt>
  </dgm:ptLst>
  <dgm:cxnLst>
    <dgm:cxn modelId="{F6516244-9EE3-409D-A827-9D4E1D1873B2}" type="presOf" srcId="{87BED161-8CB3-4DB6-8F6B-FBAF52528F58}" destId="{9D32BFE6-1A4E-445A-B445-7E9A9F503838}" srcOrd="0" destOrd="0" presId="urn:microsoft.com/office/officeart/2005/8/layout/venn1"/>
    <dgm:cxn modelId="{6374BF47-1080-47F0-85BE-E81A13CCADF2}" srcId="{74DAAC05-2F80-46DA-BBD4-9FE4CD46E5B6}" destId="{DC8241CD-1757-43D8-8E1B-882357417AC7}" srcOrd="0" destOrd="0" parTransId="{CDD7A756-FE2E-4E29-B7CB-AACBD2249F0E}" sibTransId="{6C0C2790-F0D3-4AB4-A08C-A18A7A23FAB3}"/>
    <dgm:cxn modelId="{2CB92F4E-DA9F-47F5-8341-4DE7B7C9B689}" type="presOf" srcId="{0F0578A1-EA4E-402F-B9D2-CD7A9A4D67D5}" destId="{0FD62F1F-A9F7-4007-9D43-5E23ABBC3082}" srcOrd="0" destOrd="0" presId="urn:microsoft.com/office/officeart/2005/8/layout/venn1"/>
    <dgm:cxn modelId="{F6159369-CB56-4F6D-A689-49AA1C062C3F}" type="presOf" srcId="{0F0578A1-EA4E-402F-B9D2-CD7A9A4D67D5}" destId="{3299D9DF-1AED-41DD-8B70-A922CD6DC379}" srcOrd="1" destOrd="0" presId="urn:microsoft.com/office/officeart/2005/8/layout/venn1"/>
    <dgm:cxn modelId="{F0892E6C-C40A-40F6-9BC2-CBD55227D06D}" type="presOf" srcId="{DC8241CD-1757-43D8-8E1B-882357417AC7}" destId="{1166E28C-BA5F-40F4-9E28-62DA829C219C}" srcOrd="0" destOrd="0" presId="urn:microsoft.com/office/officeart/2005/8/layout/venn1"/>
    <dgm:cxn modelId="{2A804D88-FABB-4E00-9A41-A457C343F2EE}" srcId="{74DAAC05-2F80-46DA-BBD4-9FE4CD46E5B6}" destId="{0F0578A1-EA4E-402F-B9D2-CD7A9A4D67D5}" srcOrd="1" destOrd="0" parTransId="{DCB23454-E8CC-4EF3-AC8A-63EAA8F6CF54}" sibTransId="{8C38AA4B-2881-4164-85AD-3E852D9490D4}"/>
    <dgm:cxn modelId="{29C10D8B-44B0-4446-B5A4-75CF7971CB79}" srcId="{74DAAC05-2F80-46DA-BBD4-9FE4CD46E5B6}" destId="{87BED161-8CB3-4DB6-8F6B-FBAF52528F58}" srcOrd="2" destOrd="0" parTransId="{3448D7D4-8C2A-4D2C-9DCB-A32EC8794B65}" sibTransId="{BF4A7CA7-9DE3-4FA5-91D0-45CE12AC829A}"/>
    <dgm:cxn modelId="{555E62B5-B608-49E8-89DE-6E003D5B1FA6}" type="presOf" srcId="{DC8241CD-1757-43D8-8E1B-882357417AC7}" destId="{10F80EF0-71DC-4723-95CB-2994E80E5F9B}" srcOrd="1" destOrd="0" presId="urn:microsoft.com/office/officeart/2005/8/layout/venn1"/>
    <dgm:cxn modelId="{23A825DE-4B6E-4EB6-BED3-B20F91B820FE}" type="presOf" srcId="{87BED161-8CB3-4DB6-8F6B-FBAF52528F58}" destId="{E0FFB79B-FE64-4303-899D-F2BC720CDE56}" srcOrd="1" destOrd="0" presId="urn:microsoft.com/office/officeart/2005/8/layout/venn1"/>
    <dgm:cxn modelId="{10CC12E7-1C90-4D42-9189-6AA3FE043BC4}" type="presOf" srcId="{74DAAC05-2F80-46DA-BBD4-9FE4CD46E5B6}" destId="{5B34FF21-6504-4880-B303-A6C86AB387F5}" srcOrd="0" destOrd="0" presId="urn:microsoft.com/office/officeart/2005/8/layout/venn1"/>
    <dgm:cxn modelId="{5D9DDA7D-323F-48BD-90F2-ACB3F55E87FF}" type="presParOf" srcId="{5B34FF21-6504-4880-B303-A6C86AB387F5}" destId="{1166E28C-BA5F-40F4-9E28-62DA829C219C}" srcOrd="0" destOrd="0" presId="urn:microsoft.com/office/officeart/2005/8/layout/venn1"/>
    <dgm:cxn modelId="{6B6F3A32-EB5C-4023-88DB-2EFC3441558C}" type="presParOf" srcId="{5B34FF21-6504-4880-B303-A6C86AB387F5}" destId="{10F80EF0-71DC-4723-95CB-2994E80E5F9B}" srcOrd="1" destOrd="0" presId="urn:microsoft.com/office/officeart/2005/8/layout/venn1"/>
    <dgm:cxn modelId="{0BB55456-4DAD-463E-A87B-0141E96322A1}" type="presParOf" srcId="{5B34FF21-6504-4880-B303-A6C86AB387F5}" destId="{0FD62F1F-A9F7-4007-9D43-5E23ABBC3082}" srcOrd="2" destOrd="0" presId="urn:microsoft.com/office/officeart/2005/8/layout/venn1"/>
    <dgm:cxn modelId="{4D960345-88CC-4E97-BB71-5B31485F380B}" type="presParOf" srcId="{5B34FF21-6504-4880-B303-A6C86AB387F5}" destId="{3299D9DF-1AED-41DD-8B70-A922CD6DC379}" srcOrd="3" destOrd="0" presId="urn:microsoft.com/office/officeart/2005/8/layout/venn1"/>
    <dgm:cxn modelId="{F5EE414E-4A31-4C74-B3F7-37AD351DEC97}" type="presParOf" srcId="{5B34FF21-6504-4880-B303-A6C86AB387F5}" destId="{9D32BFE6-1A4E-445A-B445-7E9A9F503838}" srcOrd="4" destOrd="0" presId="urn:microsoft.com/office/officeart/2005/8/layout/venn1"/>
    <dgm:cxn modelId="{D93FFC5D-E3C1-4F15-B4D9-437DE224BC3D}" type="presParOf" srcId="{5B34FF21-6504-4880-B303-A6C86AB387F5}" destId="{E0FFB79B-FE64-4303-899D-F2BC720CDE56}" srcOrd="5"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750DD029-A9C1-49C9-9271-6DF529A45CE0}" type="doc">
      <dgm:prSet loTypeId="urn:microsoft.com/office/officeart/2005/8/layout/hList7" loCatId="list" qsTypeId="urn:microsoft.com/office/officeart/2005/8/quickstyle/simple1" qsCatId="simple" csTypeId="urn:microsoft.com/office/officeart/2005/8/colors/accent1_2" csCatId="accent1" phldr="1"/>
      <dgm:spPr/>
      <dgm:t>
        <a:bodyPr/>
        <a:lstStyle/>
        <a:p>
          <a:endParaRPr lang="en-US"/>
        </a:p>
      </dgm:t>
    </dgm:pt>
    <dgm:pt modelId="{280CE2AD-8857-4FBF-B57B-4E4FD5A2EF3D}">
      <dgm:prSet/>
      <dgm:spPr>
        <a:solidFill>
          <a:srgbClr val="A07F6C"/>
        </a:solidFill>
      </dgm:spPr>
      <dgm:t>
        <a:bodyPr/>
        <a:lstStyle/>
        <a:p>
          <a:pPr rtl="0"/>
          <a:r>
            <a:rPr lang="en-US" b="1" dirty="0">
              <a:effectLst>
                <a:outerShdw blurRad="38100" dist="38100" dir="2700000" algn="tl">
                  <a:srgbClr val="000000">
                    <a:alpha val="43137"/>
                  </a:srgbClr>
                </a:outerShdw>
              </a:effectLst>
            </a:rPr>
            <a:t>Who are we?</a:t>
          </a:r>
          <a:endParaRPr lang="en-US" dirty="0">
            <a:effectLst>
              <a:outerShdw blurRad="38100" dist="38100" dir="2700000" algn="tl">
                <a:srgbClr val="000000">
                  <a:alpha val="43137"/>
                </a:srgbClr>
              </a:outerShdw>
            </a:effectLst>
          </a:endParaRPr>
        </a:p>
      </dgm:t>
    </dgm:pt>
    <dgm:pt modelId="{7A3F831D-333C-4AD8-9B8F-D59A9ABB5239}" type="parTrans" cxnId="{EE9D0805-7CF9-485E-B8A0-A615AA156045}">
      <dgm:prSet/>
      <dgm:spPr/>
      <dgm:t>
        <a:bodyPr/>
        <a:lstStyle/>
        <a:p>
          <a:endParaRPr lang="en-US"/>
        </a:p>
      </dgm:t>
    </dgm:pt>
    <dgm:pt modelId="{65F3EE43-8CDE-409B-ACAC-2C113C0F1E58}" type="sibTrans" cxnId="{EE9D0805-7CF9-485E-B8A0-A615AA156045}">
      <dgm:prSet/>
      <dgm:spPr/>
      <dgm:t>
        <a:bodyPr/>
        <a:lstStyle/>
        <a:p>
          <a:endParaRPr lang="en-US"/>
        </a:p>
      </dgm:t>
    </dgm:pt>
    <dgm:pt modelId="{AEFA595D-FC96-4EF8-8A5A-21E35A6DFF22}">
      <dgm:prSet/>
      <dgm:spPr>
        <a:solidFill>
          <a:srgbClr val="A07F6C"/>
        </a:solidFill>
      </dgm:spPr>
      <dgm:t>
        <a:bodyPr/>
        <a:lstStyle/>
        <a:p>
          <a:pPr rtl="0"/>
          <a:r>
            <a:rPr lang="en-US" b="1" dirty="0">
              <a:effectLst>
                <a:outerShdw blurRad="38100" dist="38100" dir="2700000" algn="tl">
                  <a:srgbClr val="000000">
                    <a:alpha val="43137"/>
                  </a:srgbClr>
                </a:outerShdw>
              </a:effectLst>
            </a:rPr>
            <a:t>What is wrong?</a:t>
          </a:r>
          <a:endParaRPr lang="en-US" dirty="0">
            <a:effectLst>
              <a:outerShdw blurRad="38100" dist="38100" dir="2700000" algn="tl">
                <a:srgbClr val="000000">
                  <a:alpha val="43137"/>
                </a:srgbClr>
              </a:outerShdw>
            </a:effectLst>
          </a:endParaRPr>
        </a:p>
      </dgm:t>
    </dgm:pt>
    <dgm:pt modelId="{2DD31D5D-C8D8-42B3-A132-2C9CA00C1BFB}" type="parTrans" cxnId="{81BD7DC5-4E85-408B-8262-A1FFB80B3EC2}">
      <dgm:prSet/>
      <dgm:spPr/>
      <dgm:t>
        <a:bodyPr/>
        <a:lstStyle/>
        <a:p>
          <a:endParaRPr lang="en-US"/>
        </a:p>
      </dgm:t>
    </dgm:pt>
    <dgm:pt modelId="{82084852-E093-4D13-845D-88558A87E7D0}" type="sibTrans" cxnId="{81BD7DC5-4E85-408B-8262-A1FFB80B3EC2}">
      <dgm:prSet/>
      <dgm:spPr/>
      <dgm:t>
        <a:bodyPr/>
        <a:lstStyle/>
        <a:p>
          <a:endParaRPr lang="en-US"/>
        </a:p>
      </dgm:t>
    </dgm:pt>
    <dgm:pt modelId="{D27103C9-8DE3-44C9-9231-8D94B5B0A868}">
      <dgm:prSet/>
      <dgm:spPr>
        <a:solidFill>
          <a:srgbClr val="A07F6C"/>
        </a:solidFill>
      </dgm:spPr>
      <dgm:t>
        <a:bodyPr/>
        <a:lstStyle/>
        <a:p>
          <a:pPr rtl="0"/>
          <a:r>
            <a:rPr lang="en-US" b="1" dirty="0">
              <a:effectLst>
                <a:outerShdw blurRad="38100" dist="38100" dir="2700000" algn="tl">
                  <a:srgbClr val="000000">
                    <a:alpha val="43137"/>
                  </a:srgbClr>
                </a:outerShdw>
              </a:effectLst>
            </a:rPr>
            <a:t>What is the remedy?</a:t>
          </a:r>
          <a:endParaRPr lang="en-US" dirty="0">
            <a:effectLst>
              <a:outerShdw blurRad="38100" dist="38100" dir="2700000" algn="tl">
                <a:srgbClr val="000000">
                  <a:alpha val="43137"/>
                </a:srgbClr>
              </a:outerShdw>
            </a:effectLst>
          </a:endParaRPr>
        </a:p>
      </dgm:t>
    </dgm:pt>
    <dgm:pt modelId="{64EAB886-4A52-42BB-80A0-28F091D6ECA3}" type="parTrans" cxnId="{C1E4C140-A36D-458F-9119-CD1654E208D9}">
      <dgm:prSet/>
      <dgm:spPr/>
      <dgm:t>
        <a:bodyPr/>
        <a:lstStyle/>
        <a:p>
          <a:endParaRPr lang="en-US"/>
        </a:p>
      </dgm:t>
    </dgm:pt>
    <dgm:pt modelId="{58637CBB-ED53-4890-AA98-403578335000}" type="sibTrans" cxnId="{C1E4C140-A36D-458F-9119-CD1654E208D9}">
      <dgm:prSet/>
      <dgm:spPr/>
      <dgm:t>
        <a:bodyPr/>
        <a:lstStyle/>
        <a:p>
          <a:endParaRPr lang="en-US"/>
        </a:p>
      </dgm:t>
    </dgm:pt>
    <dgm:pt modelId="{A12E6CCD-CC8D-47C4-BED4-575E0CFF1C6C}">
      <dgm:prSet/>
      <dgm:spPr>
        <a:solidFill>
          <a:srgbClr val="A07F6C"/>
        </a:solidFill>
      </dgm:spPr>
      <dgm:t>
        <a:bodyPr/>
        <a:lstStyle/>
        <a:p>
          <a:pPr rtl="0"/>
          <a:r>
            <a:rPr lang="en-US" b="1" dirty="0">
              <a:effectLst>
                <a:outerShdw blurRad="38100" dist="38100" dir="2700000" algn="tl">
                  <a:srgbClr val="000000">
                    <a:alpha val="43137"/>
                  </a:srgbClr>
                </a:outerShdw>
              </a:effectLst>
            </a:rPr>
            <a:t>What time is it?</a:t>
          </a:r>
          <a:endParaRPr lang="en-US" dirty="0">
            <a:effectLst>
              <a:outerShdw blurRad="38100" dist="38100" dir="2700000" algn="tl">
                <a:srgbClr val="000000">
                  <a:alpha val="43137"/>
                </a:srgbClr>
              </a:outerShdw>
            </a:effectLst>
          </a:endParaRPr>
        </a:p>
      </dgm:t>
    </dgm:pt>
    <dgm:pt modelId="{083BB9DD-A377-4995-B3C5-EEFFF5169261}" type="parTrans" cxnId="{7428D01A-2880-4061-8DBE-89F3C02AA054}">
      <dgm:prSet/>
      <dgm:spPr/>
      <dgm:t>
        <a:bodyPr/>
        <a:lstStyle/>
        <a:p>
          <a:endParaRPr lang="en-US"/>
        </a:p>
      </dgm:t>
    </dgm:pt>
    <dgm:pt modelId="{33295F50-755E-41E9-9481-A03F4E63F577}" type="sibTrans" cxnId="{7428D01A-2880-4061-8DBE-89F3C02AA054}">
      <dgm:prSet/>
      <dgm:spPr/>
      <dgm:t>
        <a:bodyPr/>
        <a:lstStyle/>
        <a:p>
          <a:endParaRPr lang="en-US"/>
        </a:p>
      </dgm:t>
    </dgm:pt>
    <dgm:pt modelId="{605E6C5A-638B-4D18-AA0E-EA7A0406B273}">
      <dgm:prSet/>
      <dgm:spPr>
        <a:solidFill>
          <a:srgbClr val="A07F6C"/>
        </a:solidFill>
      </dgm:spPr>
      <dgm:t>
        <a:bodyPr/>
        <a:lstStyle/>
        <a:p>
          <a:pPr rtl="0"/>
          <a:r>
            <a:rPr lang="en-US" b="1" dirty="0">
              <a:effectLst>
                <a:outerShdw blurRad="38100" dist="38100" dir="2700000" algn="tl">
                  <a:srgbClr val="000000">
                    <a:alpha val="43137"/>
                  </a:srgbClr>
                </a:outerShdw>
              </a:effectLst>
            </a:rPr>
            <a:t>Where are we?</a:t>
          </a:r>
          <a:endParaRPr lang="en-US" dirty="0">
            <a:effectLst>
              <a:outerShdw blurRad="38100" dist="38100" dir="2700000" algn="tl">
                <a:srgbClr val="000000">
                  <a:alpha val="43137"/>
                </a:srgbClr>
              </a:outerShdw>
            </a:effectLst>
          </a:endParaRPr>
        </a:p>
      </dgm:t>
    </dgm:pt>
    <dgm:pt modelId="{61405F3D-E3A9-4AA4-8EBE-1B7668540F49}" type="sibTrans" cxnId="{5E9918D7-1FA0-4577-9D3E-16A860288D63}">
      <dgm:prSet/>
      <dgm:spPr/>
      <dgm:t>
        <a:bodyPr/>
        <a:lstStyle/>
        <a:p>
          <a:endParaRPr lang="en-US"/>
        </a:p>
      </dgm:t>
    </dgm:pt>
    <dgm:pt modelId="{51F42AC9-E931-405A-996E-519C39727822}" type="parTrans" cxnId="{5E9918D7-1FA0-4577-9D3E-16A860288D63}">
      <dgm:prSet/>
      <dgm:spPr/>
      <dgm:t>
        <a:bodyPr/>
        <a:lstStyle/>
        <a:p>
          <a:endParaRPr lang="en-US"/>
        </a:p>
      </dgm:t>
    </dgm:pt>
    <dgm:pt modelId="{B6D7E59C-20D9-4718-B596-185912F384D2}" type="pres">
      <dgm:prSet presAssocID="{750DD029-A9C1-49C9-9271-6DF529A45CE0}" presName="Name0" presStyleCnt="0">
        <dgm:presLayoutVars>
          <dgm:dir/>
          <dgm:resizeHandles val="exact"/>
        </dgm:presLayoutVars>
      </dgm:prSet>
      <dgm:spPr/>
    </dgm:pt>
    <dgm:pt modelId="{04B49EE9-227B-4691-AB7E-FB014BB8DC48}" type="pres">
      <dgm:prSet presAssocID="{750DD029-A9C1-49C9-9271-6DF529A45CE0}" presName="fgShape" presStyleLbl="fgShp" presStyleIdx="0" presStyleCnt="1"/>
      <dgm:spPr/>
    </dgm:pt>
    <dgm:pt modelId="{BCA65214-BBFC-4795-9B94-FA12A93E6DD3}" type="pres">
      <dgm:prSet presAssocID="{750DD029-A9C1-49C9-9271-6DF529A45CE0}" presName="linComp" presStyleCnt="0"/>
      <dgm:spPr/>
    </dgm:pt>
    <dgm:pt modelId="{7354B683-2528-4EFA-A7E2-EC790B0BC7EB}" type="pres">
      <dgm:prSet presAssocID="{605E6C5A-638B-4D18-AA0E-EA7A0406B273}" presName="compNode" presStyleCnt="0"/>
      <dgm:spPr/>
    </dgm:pt>
    <dgm:pt modelId="{480ED22B-9F2A-4D88-B8D7-38E33AA55210}" type="pres">
      <dgm:prSet presAssocID="{605E6C5A-638B-4D18-AA0E-EA7A0406B273}" presName="bkgdShape" presStyleLbl="node1" presStyleIdx="0" presStyleCnt="5"/>
      <dgm:spPr/>
    </dgm:pt>
    <dgm:pt modelId="{357E7022-2A1E-49F9-8BF4-F2458FB1F83F}" type="pres">
      <dgm:prSet presAssocID="{605E6C5A-638B-4D18-AA0E-EA7A0406B273}" presName="nodeTx" presStyleLbl="node1" presStyleIdx="0" presStyleCnt="5">
        <dgm:presLayoutVars>
          <dgm:bulletEnabled val="1"/>
        </dgm:presLayoutVars>
      </dgm:prSet>
      <dgm:spPr/>
    </dgm:pt>
    <dgm:pt modelId="{B825F9B6-C9B6-49A4-A868-4068BD1B81E5}" type="pres">
      <dgm:prSet presAssocID="{605E6C5A-638B-4D18-AA0E-EA7A0406B273}" presName="invisiNode" presStyleLbl="node1" presStyleIdx="0" presStyleCnt="5"/>
      <dgm:spPr/>
    </dgm:pt>
    <dgm:pt modelId="{4A6AD546-327D-4B07-B19E-1AA55BCAB98D}" type="pres">
      <dgm:prSet presAssocID="{605E6C5A-638B-4D18-AA0E-EA7A0406B273}" presName="imagNode" presStyleLbl="fgImgPlace1" presStyleIdx="0" presStyleCnt="5"/>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dgm:spPr>
    </dgm:pt>
    <dgm:pt modelId="{5CDF0707-FA41-4834-9A59-A0BB6FA36BAE}" type="pres">
      <dgm:prSet presAssocID="{61405F3D-E3A9-4AA4-8EBE-1B7668540F49}" presName="sibTrans" presStyleLbl="sibTrans2D1" presStyleIdx="0" presStyleCnt="0"/>
      <dgm:spPr/>
    </dgm:pt>
    <dgm:pt modelId="{F10FFF98-D7BF-4602-B0C2-33652037F55D}" type="pres">
      <dgm:prSet presAssocID="{280CE2AD-8857-4FBF-B57B-4E4FD5A2EF3D}" presName="compNode" presStyleCnt="0"/>
      <dgm:spPr/>
    </dgm:pt>
    <dgm:pt modelId="{652AF8AD-777E-4743-A59E-9AE6ABB38C2C}" type="pres">
      <dgm:prSet presAssocID="{280CE2AD-8857-4FBF-B57B-4E4FD5A2EF3D}" presName="bkgdShape" presStyleLbl="node1" presStyleIdx="1" presStyleCnt="5"/>
      <dgm:spPr/>
    </dgm:pt>
    <dgm:pt modelId="{9263BB17-10BE-4720-9946-30872926BA3F}" type="pres">
      <dgm:prSet presAssocID="{280CE2AD-8857-4FBF-B57B-4E4FD5A2EF3D}" presName="nodeTx" presStyleLbl="node1" presStyleIdx="1" presStyleCnt="5">
        <dgm:presLayoutVars>
          <dgm:bulletEnabled val="1"/>
        </dgm:presLayoutVars>
      </dgm:prSet>
      <dgm:spPr/>
    </dgm:pt>
    <dgm:pt modelId="{9BE02E72-9CBD-4457-9ED0-2C82423AF9E3}" type="pres">
      <dgm:prSet presAssocID="{280CE2AD-8857-4FBF-B57B-4E4FD5A2EF3D}" presName="invisiNode" presStyleLbl="node1" presStyleIdx="1" presStyleCnt="5"/>
      <dgm:spPr/>
    </dgm:pt>
    <dgm:pt modelId="{A15E2DA3-D19E-4D02-BB23-9D0FA3C55801}" type="pres">
      <dgm:prSet presAssocID="{280CE2AD-8857-4FBF-B57B-4E4FD5A2EF3D}" presName="imagNode" presStyleLbl="fgImgPlace1" presStyleIdx="1" presStyleCnt="5"/>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dgm:spPr>
    </dgm:pt>
    <dgm:pt modelId="{0030F89E-6FFA-4CA7-9672-88DCC4ADE9D1}" type="pres">
      <dgm:prSet presAssocID="{65F3EE43-8CDE-409B-ACAC-2C113C0F1E58}" presName="sibTrans" presStyleLbl="sibTrans2D1" presStyleIdx="0" presStyleCnt="0"/>
      <dgm:spPr/>
    </dgm:pt>
    <dgm:pt modelId="{B93B1484-2750-4174-8A80-E6B1D45DA49C}" type="pres">
      <dgm:prSet presAssocID="{AEFA595D-FC96-4EF8-8A5A-21E35A6DFF22}" presName="compNode" presStyleCnt="0"/>
      <dgm:spPr/>
    </dgm:pt>
    <dgm:pt modelId="{046CB377-2E5C-4281-9A42-ED8F2EB87C89}" type="pres">
      <dgm:prSet presAssocID="{AEFA595D-FC96-4EF8-8A5A-21E35A6DFF22}" presName="bkgdShape" presStyleLbl="node1" presStyleIdx="2" presStyleCnt="5"/>
      <dgm:spPr/>
    </dgm:pt>
    <dgm:pt modelId="{F0FBA201-83BC-40ED-9724-442E35A23AF5}" type="pres">
      <dgm:prSet presAssocID="{AEFA595D-FC96-4EF8-8A5A-21E35A6DFF22}" presName="nodeTx" presStyleLbl="node1" presStyleIdx="2" presStyleCnt="5">
        <dgm:presLayoutVars>
          <dgm:bulletEnabled val="1"/>
        </dgm:presLayoutVars>
      </dgm:prSet>
      <dgm:spPr/>
    </dgm:pt>
    <dgm:pt modelId="{D6CFAE6A-6AA3-46C3-A4C3-651CFE3F7EC9}" type="pres">
      <dgm:prSet presAssocID="{AEFA595D-FC96-4EF8-8A5A-21E35A6DFF22}" presName="invisiNode" presStyleLbl="node1" presStyleIdx="2" presStyleCnt="5"/>
      <dgm:spPr/>
    </dgm:pt>
    <dgm:pt modelId="{F5A123B8-5CFA-4796-8E8A-0DB630D90D93}" type="pres">
      <dgm:prSet presAssocID="{AEFA595D-FC96-4EF8-8A5A-21E35A6DFF22}" presName="imagNode" presStyleLbl="fgImgPlace1" presStyleIdx="2" presStyleCnt="5"/>
      <dgm:spPr>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dgm:spPr>
    </dgm:pt>
    <dgm:pt modelId="{35D54098-95BF-4381-9EF0-ECFF6F627600}" type="pres">
      <dgm:prSet presAssocID="{82084852-E093-4D13-845D-88558A87E7D0}" presName="sibTrans" presStyleLbl="sibTrans2D1" presStyleIdx="0" presStyleCnt="0"/>
      <dgm:spPr/>
    </dgm:pt>
    <dgm:pt modelId="{FDD14347-3792-4E8F-ADB5-E52B255FCCDA}" type="pres">
      <dgm:prSet presAssocID="{D27103C9-8DE3-44C9-9231-8D94B5B0A868}" presName="compNode" presStyleCnt="0"/>
      <dgm:spPr/>
    </dgm:pt>
    <dgm:pt modelId="{2CE7A0E7-78B0-4303-B3E0-49F3C296C9F4}" type="pres">
      <dgm:prSet presAssocID="{D27103C9-8DE3-44C9-9231-8D94B5B0A868}" presName="bkgdShape" presStyleLbl="node1" presStyleIdx="3" presStyleCnt="5" custLinFactNeighborX="482" custLinFactNeighborY="-9172"/>
      <dgm:spPr/>
    </dgm:pt>
    <dgm:pt modelId="{8871FCE1-009A-441D-983A-B2D2FCEC8D0A}" type="pres">
      <dgm:prSet presAssocID="{D27103C9-8DE3-44C9-9231-8D94B5B0A868}" presName="nodeTx" presStyleLbl="node1" presStyleIdx="3" presStyleCnt="5">
        <dgm:presLayoutVars>
          <dgm:bulletEnabled val="1"/>
        </dgm:presLayoutVars>
      </dgm:prSet>
      <dgm:spPr/>
    </dgm:pt>
    <dgm:pt modelId="{42F26889-5F0D-409B-AA1F-C3D85A303326}" type="pres">
      <dgm:prSet presAssocID="{D27103C9-8DE3-44C9-9231-8D94B5B0A868}" presName="invisiNode" presStyleLbl="node1" presStyleIdx="3" presStyleCnt="5"/>
      <dgm:spPr/>
    </dgm:pt>
    <dgm:pt modelId="{D042FD47-72BA-418C-BEAA-199157184B72}" type="pres">
      <dgm:prSet presAssocID="{D27103C9-8DE3-44C9-9231-8D94B5B0A868}" presName="imagNode" presStyleLbl="fgImgPlace1" presStyleIdx="3" presStyleCnt="5"/>
      <dgm:spPr>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dgm:spPr>
    </dgm:pt>
    <dgm:pt modelId="{BC9D6867-EDF5-4853-83D1-ED9B9FC70EEE}" type="pres">
      <dgm:prSet presAssocID="{58637CBB-ED53-4890-AA98-403578335000}" presName="sibTrans" presStyleLbl="sibTrans2D1" presStyleIdx="0" presStyleCnt="0"/>
      <dgm:spPr/>
    </dgm:pt>
    <dgm:pt modelId="{FB8B746B-4F82-40B9-8FF1-FBC25E8C9A5A}" type="pres">
      <dgm:prSet presAssocID="{A12E6CCD-CC8D-47C4-BED4-575E0CFF1C6C}" presName="compNode" presStyleCnt="0"/>
      <dgm:spPr/>
    </dgm:pt>
    <dgm:pt modelId="{11CE05BE-B589-4C96-8A40-BA3C9BB256AA}" type="pres">
      <dgm:prSet presAssocID="{A12E6CCD-CC8D-47C4-BED4-575E0CFF1C6C}" presName="bkgdShape" presStyleLbl="node1" presStyleIdx="4" presStyleCnt="5"/>
      <dgm:spPr/>
    </dgm:pt>
    <dgm:pt modelId="{33429F9A-2FFB-46D2-9ED3-057290C6D735}" type="pres">
      <dgm:prSet presAssocID="{A12E6CCD-CC8D-47C4-BED4-575E0CFF1C6C}" presName="nodeTx" presStyleLbl="node1" presStyleIdx="4" presStyleCnt="5">
        <dgm:presLayoutVars>
          <dgm:bulletEnabled val="1"/>
        </dgm:presLayoutVars>
      </dgm:prSet>
      <dgm:spPr/>
    </dgm:pt>
    <dgm:pt modelId="{BC64ADF0-86A9-4FA1-8FE6-8FDB70795B29}" type="pres">
      <dgm:prSet presAssocID="{A12E6CCD-CC8D-47C4-BED4-575E0CFF1C6C}" presName="invisiNode" presStyleLbl="node1" presStyleIdx="4" presStyleCnt="5"/>
      <dgm:spPr/>
    </dgm:pt>
    <dgm:pt modelId="{35FDF30A-F3B3-416A-8A09-49E615F858D3}" type="pres">
      <dgm:prSet presAssocID="{A12E6CCD-CC8D-47C4-BED4-575E0CFF1C6C}" presName="imagNode" presStyleLbl="fgImgPlace1" presStyleIdx="4" presStyleCnt="5"/>
      <dgm:spPr>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dgm:spPr>
    </dgm:pt>
  </dgm:ptLst>
  <dgm:cxnLst>
    <dgm:cxn modelId="{AA802502-FC11-428E-B647-8449CCD20FA9}" type="presOf" srcId="{A12E6CCD-CC8D-47C4-BED4-575E0CFF1C6C}" destId="{11CE05BE-B589-4C96-8A40-BA3C9BB256AA}" srcOrd="0" destOrd="0" presId="urn:microsoft.com/office/officeart/2005/8/layout/hList7"/>
    <dgm:cxn modelId="{EE9D0805-7CF9-485E-B8A0-A615AA156045}" srcId="{750DD029-A9C1-49C9-9271-6DF529A45CE0}" destId="{280CE2AD-8857-4FBF-B57B-4E4FD5A2EF3D}" srcOrd="1" destOrd="0" parTransId="{7A3F831D-333C-4AD8-9B8F-D59A9ABB5239}" sibTransId="{65F3EE43-8CDE-409B-ACAC-2C113C0F1E58}"/>
    <dgm:cxn modelId="{7428D01A-2880-4061-8DBE-89F3C02AA054}" srcId="{750DD029-A9C1-49C9-9271-6DF529A45CE0}" destId="{A12E6CCD-CC8D-47C4-BED4-575E0CFF1C6C}" srcOrd="4" destOrd="0" parTransId="{083BB9DD-A377-4995-B3C5-EEFFF5169261}" sibTransId="{33295F50-755E-41E9-9481-A03F4E63F577}"/>
    <dgm:cxn modelId="{A2DA6E26-3779-41FD-8584-DBA831D4365A}" type="presOf" srcId="{82084852-E093-4D13-845D-88558A87E7D0}" destId="{35D54098-95BF-4381-9EF0-ECFF6F627600}" srcOrd="0" destOrd="0" presId="urn:microsoft.com/office/officeart/2005/8/layout/hList7"/>
    <dgm:cxn modelId="{132A282E-74CB-4528-985A-92E8FB21FE20}" type="presOf" srcId="{280CE2AD-8857-4FBF-B57B-4E4FD5A2EF3D}" destId="{9263BB17-10BE-4720-9946-30872926BA3F}" srcOrd="1" destOrd="0" presId="urn:microsoft.com/office/officeart/2005/8/layout/hList7"/>
    <dgm:cxn modelId="{C1E4C140-A36D-458F-9119-CD1654E208D9}" srcId="{750DD029-A9C1-49C9-9271-6DF529A45CE0}" destId="{D27103C9-8DE3-44C9-9231-8D94B5B0A868}" srcOrd="3" destOrd="0" parTransId="{64EAB886-4A52-42BB-80A0-28F091D6ECA3}" sibTransId="{58637CBB-ED53-4890-AA98-403578335000}"/>
    <dgm:cxn modelId="{F353C041-6D10-498C-897B-EF659971F995}" type="presOf" srcId="{AEFA595D-FC96-4EF8-8A5A-21E35A6DFF22}" destId="{046CB377-2E5C-4281-9A42-ED8F2EB87C89}" srcOrd="0" destOrd="0" presId="urn:microsoft.com/office/officeart/2005/8/layout/hList7"/>
    <dgm:cxn modelId="{511FB667-E5A6-4AF3-9322-9107CE3FA1C8}" type="presOf" srcId="{A12E6CCD-CC8D-47C4-BED4-575E0CFF1C6C}" destId="{33429F9A-2FFB-46D2-9ED3-057290C6D735}" srcOrd="1" destOrd="0" presId="urn:microsoft.com/office/officeart/2005/8/layout/hList7"/>
    <dgm:cxn modelId="{B699F56D-C5B1-4360-8C4A-1ED8D6E5748D}" type="presOf" srcId="{58637CBB-ED53-4890-AA98-403578335000}" destId="{BC9D6867-EDF5-4853-83D1-ED9B9FC70EEE}" srcOrd="0" destOrd="0" presId="urn:microsoft.com/office/officeart/2005/8/layout/hList7"/>
    <dgm:cxn modelId="{CD81E79F-F250-48D2-A758-93642548A008}" type="presOf" srcId="{605E6C5A-638B-4D18-AA0E-EA7A0406B273}" destId="{357E7022-2A1E-49F9-8BF4-F2458FB1F83F}" srcOrd="1" destOrd="0" presId="urn:microsoft.com/office/officeart/2005/8/layout/hList7"/>
    <dgm:cxn modelId="{E54EE6B7-A6D1-40DC-BAC1-6536D7EC2E8C}" type="presOf" srcId="{61405F3D-E3A9-4AA4-8EBE-1B7668540F49}" destId="{5CDF0707-FA41-4834-9A59-A0BB6FA36BAE}" srcOrd="0" destOrd="0" presId="urn:microsoft.com/office/officeart/2005/8/layout/hList7"/>
    <dgm:cxn modelId="{99B2C8BA-5251-4B8B-AD60-CD35007BDFF3}" type="presOf" srcId="{D27103C9-8DE3-44C9-9231-8D94B5B0A868}" destId="{2CE7A0E7-78B0-4303-B3E0-49F3C296C9F4}" srcOrd="0" destOrd="0" presId="urn:microsoft.com/office/officeart/2005/8/layout/hList7"/>
    <dgm:cxn modelId="{81BD7DC5-4E85-408B-8262-A1FFB80B3EC2}" srcId="{750DD029-A9C1-49C9-9271-6DF529A45CE0}" destId="{AEFA595D-FC96-4EF8-8A5A-21E35A6DFF22}" srcOrd="2" destOrd="0" parTransId="{2DD31D5D-C8D8-42B3-A132-2C9CA00C1BFB}" sibTransId="{82084852-E093-4D13-845D-88558A87E7D0}"/>
    <dgm:cxn modelId="{9E02FDC6-3D88-4C12-9299-C73B663D3FBA}" type="presOf" srcId="{280CE2AD-8857-4FBF-B57B-4E4FD5A2EF3D}" destId="{652AF8AD-777E-4743-A59E-9AE6ABB38C2C}" srcOrd="0" destOrd="0" presId="urn:microsoft.com/office/officeart/2005/8/layout/hList7"/>
    <dgm:cxn modelId="{2D6987C9-926A-4DE3-86CA-70934A92DC7C}" type="presOf" srcId="{AEFA595D-FC96-4EF8-8A5A-21E35A6DFF22}" destId="{F0FBA201-83BC-40ED-9724-442E35A23AF5}" srcOrd="1" destOrd="0" presId="urn:microsoft.com/office/officeart/2005/8/layout/hList7"/>
    <dgm:cxn modelId="{BD1322D5-3943-494E-9305-EB6238842356}" type="presOf" srcId="{605E6C5A-638B-4D18-AA0E-EA7A0406B273}" destId="{480ED22B-9F2A-4D88-B8D7-38E33AA55210}" srcOrd="0" destOrd="0" presId="urn:microsoft.com/office/officeart/2005/8/layout/hList7"/>
    <dgm:cxn modelId="{C0524FD5-16D3-420C-90E2-65CEE4E04C5F}" type="presOf" srcId="{65F3EE43-8CDE-409B-ACAC-2C113C0F1E58}" destId="{0030F89E-6FFA-4CA7-9672-88DCC4ADE9D1}" srcOrd="0" destOrd="0" presId="urn:microsoft.com/office/officeart/2005/8/layout/hList7"/>
    <dgm:cxn modelId="{5E9918D7-1FA0-4577-9D3E-16A860288D63}" srcId="{750DD029-A9C1-49C9-9271-6DF529A45CE0}" destId="{605E6C5A-638B-4D18-AA0E-EA7A0406B273}" srcOrd="0" destOrd="0" parTransId="{51F42AC9-E931-405A-996E-519C39727822}" sibTransId="{61405F3D-E3A9-4AA4-8EBE-1B7668540F49}"/>
    <dgm:cxn modelId="{5AFD7DEF-84A7-4BC4-88E9-0AF333F0CAE6}" type="presOf" srcId="{750DD029-A9C1-49C9-9271-6DF529A45CE0}" destId="{B6D7E59C-20D9-4718-B596-185912F384D2}" srcOrd="0" destOrd="0" presId="urn:microsoft.com/office/officeart/2005/8/layout/hList7"/>
    <dgm:cxn modelId="{A4F147FE-F73B-4E5C-A474-C0E461D518AA}" type="presOf" srcId="{D27103C9-8DE3-44C9-9231-8D94B5B0A868}" destId="{8871FCE1-009A-441D-983A-B2D2FCEC8D0A}" srcOrd="1" destOrd="0" presId="urn:microsoft.com/office/officeart/2005/8/layout/hList7"/>
    <dgm:cxn modelId="{E4C4194E-FDDB-4510-A0F5-ACBE7ACD2C01}" type="presParOf" srcId="{B6D7E59C-20D9-4718-B596-185912F384D2}" destId="{04B49EE9-227B-4691-AB7E-FB014BB8DC48}" srcOrd="0" destOrd="0" presId="urn:microsoft.com/office/officeart/2005/8/layout/hList7"/>
    <dgm:cxn modelId="{3B3F5148-DE98-4466-9161-7CCE83C40CCB}" type="presParOf" srcId="{B6D7E59C-20D9-4718-B596-185912F384D2}" destId="{BCA65214-BBFC-4795-9B94-FA12A93E6DD3}" srcOrd="1" destOrd="0" presId="urn:microsoft.com/office/officeart/2005/8/layout/hList7"/>
    <dgm:cxn modelId="{B64498C9-A1CD-4FCD-91CB-1E06B40B3EA4}" type="presParOf" srcId="{BCA65214-BBFC-4795-9B94-FA12A93E6DD3}" destId="{7354B683-2528-4EFA-A7E2-EC790B0BC7EB}" srcOrd="0" destOrd="0" presId="urn:microsoft.com/office/officeart/2005/8/layout/hList7"/>
    <dgm:cxn modelId="{ACB50670-400C-4968-BB3D-8DC37EBA897A}" type="presParOf" srcId="{7354B683-2528-4EFA-A7E2-EC790B0BC7EB}" destId="{480ED22B-9F2A-4D88-B8D7-38E33AA55210}" srcOrd="0" destOrd="0" presId="urn:microsoft.com/office/officeart/2005/8/layout/hList7"/>
    <dgm:cxn modelId="{F8D21789-F0CB-460D-AAAD-680F7988FFB7}" type="presParOf" srcId="{7354B683-2528-4EFA-A7E2-EC790B0BC7EB}" destId="{357E7022-2A1E-49F9-8BF4-F2458FB1F83F}" srcOrd="1" destOrd="0" presId="urn:microsoft.com/office/officeart/2005/8/layout/hList7"/>
    <dgm:cxn modelId="{9A3621E0-21E0-4729-AA12-FCE81CFF28F1}" type="presParOf" srcId="{7354B683-2528-4EFA-A7E2-EC790B0BC7EB}" destId="{B825F9B6-C9B6-49A4-A868-4068BD1B81E5}" srcOrd="2" destOrd="0" presId="urn:microsoft.com/office/officeart/2005/8/layout/hList7"/>
    <dgm:cxn modelId="{701364FF-8B0A-4F2D-B76A-EA88C33570FB}" type="presParOf" srcId="{7354B683-2528-4EFA-A7E2-EC790B0BC7EB}" destId="{4A6AD546-327D-4B07-B19E-1AA55BCAB98D}" srcOrd="3" destOrd="0" presId="urn:microsoft.com/office/officeart/2005/8/layout/hList7"/>
    <dgm:cxn modelId="{674624DE-8759-42E5-A006-2FE817C27D2E}" type="presParOf" srcId="{BCA65214-BBFC-4795-9B94-FA12A93E6DD3}" destId="{5CDF0707-FA41-4834-9A59-A0BB6FA36BAE}" srcOrd="1" destOrd="0" presId="urn:microsoft.com/office/officeart/2005/8/layout/hList7"/>
    <dgm:cxn modelId="{586DAB0D-9ACB-4DA6-820A-A6CA3E55F13D}" type="presParOf" srcId="{BCA65214-BBFC-4795-9B94-FA12A93E6DD3}" destId="{F10FFF98-D7BF-4602-B0C2-33652037F55D}" srcOrd="2" destOrd="0" presId="urn:microsoft.com/office/officeart/2005/8/layout/hList7"/>
    <dgm:cxn modelId="{A335CC12-FEF1-443C-9484-DC425D75375F}" type="presParOf" srcId="{F10FFF98-D7BF-4602-B0C2-33652037F55D}" destId="{652AF8AD-777E-4743-A59E-9AE6ABB38C2C}" srcOrd="0" destOrd="0" presId="urn:microsoft.com/office/officeart/2005/8/layout/hList7"/>
    <dgm:cxn modelId="{F545368C-A717-42CD-832A-F38F8BBA110F}" type="presParOf" srcId="{F10FFF98-D7BF-4602-B0C2-33652037F55D}" destId="{9263BB17-10BE-4720-9946-30872926BA3F}" srcOrd="1" destOrd="0" presId="urn:microsoft.com/office/officeart/2005/8/layout/hList7"/>
    <dgm:cxn modelId="{22C6B7A7-9A12-4CC2-8DBF-AC7FE28A205C}" type="presParOf" srcId="{F10FFF98-D7BF-4602-B0C2-33652037F55D}" destId="{9BE02E72-9CBD-4457-9ED0-2C82423AF9E3}" srcOrd="2" destOrd="0" presId="urn:microsoft.com/office/officeart/2005/8/layout/hList7"/>
    <dgm:cxn modelId="{995FDF21-1AAF-41F8-B5C1-B2675A228803}" type="presParOf" srcId="{F10FFF98-D7BF-4602-B0C2-33652037F55D}" destId="{A15E2DA3-D19E-4D02-BB23-9D0FA3C55801}" srcOrd="3" destOrd="0" presId="urn:microsoft.com/office/officeart/2005/8/layout/hList7"/>
    <dgm:cxn modelId="{FCCF698D-0280-49AA-B0B5-AFF86A4E4D44}" type="presParOf" srcId="{BCA65214-BBFC-4795-9B94-FA12A93E6DD3}" destId="{0030F89E-6FFA-4CA7-9672-88DCC4ADE9D1}" srcOrd="3" destOrd="0" presId="urn:microsoft.com/office/officeart/2005/8/layout/hList7"/>
    <dgm:cxn modelId="{3CB5A643-BA18-4AD8-813E-EAB2483CF9C1}" type="presParOf" srcId="{BCA65214-BBFC-4795-9B94-FA12A93E6DD3}" destId="{B93B1484-2750-4174-8A80-E6B1D45DA49C}" srcOrd="4" destOrd="0" presId="urn:microsoft.com/office/officeart/2005/8/layout/hList7"/>
    <dgm:cxn modelId="{21C3924A-773B-420E-900A-2771FB45D9C1}" type="presParOf" srcId="{B93B1484-2750-4174-8A80-E6B1D45DA49C}" destId="{046CB377-2E5C-4281-9A42-ED8F2EB87C89}" srcOrd="0" destOrd="0" presId="urn:microsoft.com/office/officeart/2005/8/layout/hList7"/>
    <dgm:cxn modelId="{DEBCB255-2A8A-4E26-8459-312FDED4F3A5}" type="presParOf" srcId="{B93B1484-2750-4174-8A80-E6B1D45DA49C}" destId="{F0FBA201-83BC-40ED-9724-442E35A23AF5}" srcOrd="1" destOrd="0" presId="urn:microsoft.com/office/officeart/2005/8/layout/hList7"/>
    <dgm:cxn modelId="{40936251-F12A-41F7-A065-544FE1149304}" type="presParOf" srcId="{B93B1484-2750-4174-8A80-E6B1D45DA49C}" destId="{D6CFAE6A-6AA3-46C3-A4C3-651CFE3F7EC9}" srcOrd="2" destOrd="0" presId="urn:microsoft.com/office/officeart/2005/8/layout/hList7"/>
    <dgm:cxn modelId="{32AEF52D-765B-4FC3-98C1-4FD4967211AB}" type="presParOf" srcId="{B93B1484-2750-4174-8A80-E6B1D45DA49C}" destId="{F5A123B8-5CFA-4796-8E8A-0DB630D90D93}" srcOrd="3" destOrd="0" presId="urn:microsoft.com/office/officeart/2005/8/layout/hList7"/>
    <dgm:cxn modelId="{0938EFEB-6AD9-4462-A175-9D2D3920DE6A}" type="presParOf" srcId="{BCA65214-BBFC-4795-9B94-FA12A93E6DD3}" destId="{35D54098-95BF-4381-9EF0-ECFF6F627600}" srcOrd="5" destOrd="0" presId="urn:microsoft.com/office/officeart/2005/8/layout/hList7"/>
    <dgm:cxn modelId="{291C4060-2A9D-4358-8CD9-B940EF4D3FF3}" type="presParOf" srcId="{BCA65214-BBFC-4795-9B94-FA12A93E6DD3}" destId="{FDD14347-3792-4E8F-ADB5-E52B255FCCDA}" srcOrd="6" destOrd="0" presId="urn:microsoft.com/office/officeart/2005/8/layout/hList7"/>
    <dgm:cxn modelId="{67CAD496-CD75-4E10-A205-94277075C38D}" type="presParOf" srcId="{FDD14347-3792-4E8F-ADB5-E52B255FCCDA}" destId="{2CE7A0E7-78B0-4303-B3E0-49F3C296C9F4}" srcOrd="0" destOrd="0" presId="urn:microsoft.com/office/officeart/2005/8/layout/hList7"/>
    <dgm:cxn modelId="{FCA32FC9-F492-4945-9B9A-F23463F4C9D6}" type="presParOf" srcId="{FDD14347-3792-4E8F-ADB5-E52B255FCCDA}" destId="{8871FCE1-009A-441D-983A-B2D2FCEC8D0A}" srcOrd="1" destOrd="0" presId="urn:microsoft.com/office/officeart/2005/8/layout/hList7"/>
    <dgm:cxn modelId="{0F286BB8-CDFA-48AF-9FCB-940230501FDA}" type="presParOf" srcId="{FDD14347-3792-4E8F-ADB5-E52B255FCCDA}" destId="{42F26889-5F0D-409B-AA1F-C3D85A303326}" srcOrd="2" destOrd="0" presId="urn:microsoft.com/office/officeart/2005/8/layout/hList7"/>
    <dgm:cxn modelId="{BD4B0262-511B-4F22-A9CA-E6A11AD1A3FD}" type="presParOf" srcId="{FDD14347-3792-4E8F-ADB5-E52B255FCCDA}" destId="{D042FD47-72BA-418C-BEAA-199157184B72}" srcOrd="3" destOrd="0" presId="urn:microsoft.com/office/officeart/2005/8/layout/hList7"/>
    <dgm:cxn modelId="{AE9A10DC-8598-4B16-9976-1CF1A1D5D32C}" type="presParOf" srcId="{BCA65214-BBFC-4795-9B94-FA12A93E6DD3}" destId="{BC9D6867-EDF5-4853-83D1-ED9B9FC70EEE}" srcOrd="7" destOrd="0" presId="urn:microsoft.com/office/officeart/2005/8/layout/hList7"/>
    <dgm:cxn modelId="{1C45048B-01C3-4FE3-8FAA-121728FB1E6A}" type="presParOf" srcId="{BCA65214-BBFC-4795-9B94-FA12A93E6DD3}" destId="{FB8B746B-4F82-40B9-8FF1-FBC25E8C9A5A}" srcOrd="8" destOrd="0" presId="urn:microsoft.com/office/officeart/2005/8/layout/hList7"/>
    <dgm:cxn modelId="{06072113-B800-4919-8D7D-44E14C4478E4}" type="presParOf" srcId="{FB8B746B-4F82-40B9-8FF1-FBC25E8C9A5A}" destId="{11CE05BE-B589-4C96-8A40-BA3C9BB256AA}" srcOrd="0" destOrd="0" presId="urn:microsoft.com/office/officeart/2005/8/layout/hList7"/>
    <dgm:cxn modelId="{9D9F563D-43DE-452E-BCA6-94B631B28401}" type="presParOf" srcId="{FB8B746B-4F82-40B9-8FF1-FBC25E8C9A5A}" destId="{33429F9A-2FFB-46D2-9ED3-057290C6D735}" srcOrd="1" destOrd="0" presId="urn:microsoft.com/office/officeart/2005/8/layout/hList7"/>
    <dgm:cxn modelId="{5B6CD13C-AEB2-46B2-92E2-10039FF3F541}" type="presParOf" srcId="{FB8B746B-4F82-40B9-8FF1-FBC25E8C9A5A}" destId="{BC64ADF0-86A9-4FA1-8FE6-8FDB70795B29}" srcOrd="2" destOrd="0" presId="urn:microsoft.com/office/officeart/2005/8/layout/hList7"/>
    <dgm:cxn modelId="{F8A3AFFE-6532-48B4-A2C9-7DA7F9AC7CEF}" type="presParOf" srcId="{FB8B746B-4F82-40B9-8FF1-FBC25E8C9A5A}" destId="{35FDF30A-F3B3-416A-8A09-49E615F858D3}" srcOrd="3" destOrd="0" presId="urn:microsoft.com/office/officeart/2005/8/layout/hList7"/>
  </dgm:cxnLst>
  <dgm:bg/>
  <dgm:whole/>
  <dgm:extLst>
    <a:ext uri="http://schemas.microsoft.com/office/drawing/2008/diagram">
      <dsp:dataModelExt xmlns:dsp="http://schemas.microsoft.com/office/drawing/2008/diagram" relId="rId11" minVer="http://schemas.openxmlformats.org/drawingml/2006/diagram"/>
    </a:ext>
  </dgm:extLst>
</dgm:dataModel>
</file>

<file path=ppt/diagrams/data8.xml><?xml version="1.0" encoding="utf-8"?>
<dgm:dataModel xmlns:dgm="http://schemas.openxmlformats.org/drawingml/2006/diagram" xmlns:a="http://schemas.openxmlformats.org/drawingml/2006/main">
  <dgm:ptLst>
    <dgm:pt modelId="{9884ABC4-718F-4736-A867-0F45C7490D78}" type="doc">
      <dgm:prSet loTypeId="urn:microsoft.com/office/officeart/2005/8/layout/process4" loCatId="process" qsTypeId="urn:microsoft.com/office/officeart/2005/8/quickstyle/3d2" qsCatId="3D" csTypeId="urn:microsoft.com/office/officeart/2005/8/colors/accent1_2" csCatId="accent1" phldr="1"/>
      <dgm:spPr/>
      <dgm:t>
        <a:bodyPr/>
        <a:lstStyle/>
        <a:p>
          <a:endParaRPr lang="en-US"/>
        </a:p>
      </dgm:t>
    </dgm:pt>
    <dgm:pt modelId="{C2A1D675-243A-41C5-A948-242371BD9A84}">
      <dgm:prSet custT="1"/>
      <dgm:spPr/>
      <dgm:t>
        <a:bodyPr/>
        <a:lstStyle/>
        <a:p>
          <a:pPr rtl="0"/>
          <a:r>
            <a:rPr lang="en-US" sz="1200" b="1" dirty="0"/>
            <a:t>Gather facts from the Bible, culture, specific situation, etc.</a:t>
          </a:r>
          <a:endParaRPr lang="en-US" sz="1200" dirty="0"/>
        </a:p>
      </dgm:t>
    </dgm:pt>
    <dgm:pt modelId="{7D300F25-4A0D-495D-979A-E654580A87D9}" type="parTrans" cxnId="{8D5E4330-AB04-44CB-871E-F975E27A56EA}">
      <dgm:prSet/>
      <dgm:spPr/>
      <dgm:t>
        <a:bodyPr/>
        <a:lstStyle/>
        <a:p>
          <a:endParaRPr lang="en-US"/>
        </a:p>
      </dgm:t>
    </dgm:pt>
    <dgm:pt modelId="{B8F9F4F4-BE8A-4851-A731-39C8F5ACE32C}" type="sibTrans" cxnId="{8D5E4330-AB04-44CB-871E-F975E27A56EA}">
      <dgm:prSet/>
      <dgm:spPr/>
      <dgm:t>
        <a:bodyPr/>
        <a:lstStyle/>
        <a:p>
          <a:endParaRPr lang="en-US"/>
        </a:p>
      </dgm:t>
    </dgm:pt>
    <dgm:pt modelId="{70E8D4F0-A598-4B61-87DF-709CEE535724}">
      <dgm:prSet custT="1"/>
      <dgm:spPr/>
      <dgm:t>
        <a:bodyPr/>
        <a:lstStyle/>
        <a:p>
          <a:pPr rtl="0"/>
          <a:r>
            <a:rPr lang="en-US" sz="1200" b="1" dirty="0"/>
            <a:t>Determine competing values.</a:t>
          </a:r>
          <a:endParaRPr lang="en-US" sz="1200" dirty="0"/>
        </a:p>
      </dgm:t>
    </dgm:pt>
    <dgm:pt modelId="{A3AA61C9-6115-40F8-B9FC-DA42BBFA2BC9}" type="parTrans" cxnId="{808BDE19-6D59-4FF1-A41E-9A8A0EAC4451}">
      <dgm:prSet/>
      <dgm:spPr/>
      <dgm:t>
        <a:bodyPr/>
        <a:lstStyle/>
        <a:p>
          <a:endParaRPr lang="en-US"/>
        </a:p>
      </dgm:t>
    </dgm:pt>
    <dgm:pt modelId="{EE871863-1E0B-469D-A2E4-643E666CDE8B}" type="sibTrans" cxnId="{808BDE19-6D59-4FF1-A41E-9A8A0EAC4451}">
      <dgm:prSet/>
      <dgm:spPr/>
      <dgm:t>
        <a:bodyPr/>
        <a:lstStyle/>
        <a:p>
          <a:endParaRPr lang="en-US"/>
        </a:p>
      </dgm:t>
    </dgm:pt>
    <dgm:pt modelId="{A6C4CEF9-4296-40FD-A045-B17ADF1E5F0D}">
      <dgm:prSet custT="1"/>
      <dgm:spPr/>
      <dgm:t>
        <a:bodyPr/>
        <a:lstStyle/>
        <a:p>
          <a:pPr rtl="0"/>
          <a:r>
            <a:rPr lang="en-US" sz="1200" b="1" dirty="0"/>
            <a:t>Identify the moral principles.</a:t>
          </a:r>
          <a:endParaRPr lang="en-US" sz="1200" dirty="0"/>
        </a:p>
      </dgm:t>
    </dgm:pt>
    <dgm:pt modelId="{BBD83CFC-CEA7-4AC4-A86A-5C618C5FE2C7}" type="parTrans" cxnId="{7EAC6EDD-7AC0-438E-B5AB-3AA534EEE64E}">
      <dgm:prSet/>
      <dgm:spPr/>
      <dgm:t>
        <a:bodyPr/>
        <a:lstStyle/>
        <a:p>
          <a:endParaRPr lang="en-US"/>
        </a:p>
      </dgm:t>
    </dgm:pt>
    <dgm:pt modelId="{6ACE4848-C727-4AFE-BCCA-2A66E86AA3AE}" type="sibTrans" cxnId="{7EAC6EDD-7AC0-438E-B5AB-3AA534EEE64E}">
      <dgm:prSet/>
      <dgm:spPr/>
      <dgm:t>
        <a:bodyPr/>
        <a:lstStyle/>
        <a:p>
          <a:endParaRPr lang="en-US"/>
        </a:p>
      </dgm:t>
    </dgm:pt>
    <dgm:pt modelId="{8099E3BE-5A27-4F05-847A-F2A9A529CFC1}">
      <dgm:prSet custT="1"/>
      <dgm:spPr/>
      <dgm:t>
        <a:bodyPr/>
        <a:lstStyle/>
        <a:p>
          <a:pPr rtl="0"/>
          <a:r>
            <a:rPr lang="en-US" sz="1200" b="1" dirty="0"/>
            <a:t>List the alternatives.</a:t>
          </a:r>
          <a:endParaRPr lang="en-US" sz="1200" dirty="0"/>
        </a:p>
      </dgm:t>
    </dgm:pt>
    <dgm:pt modelId="{61977617-2869-4D63-A2C3-A2B8CCF33250}" type="parTrans" cxnId="{A1C17245-9DC7-4166-9C8D-3832F32CC5CD}">
      <dgm:prSet/>
      <dgm:spPr/>
      <dgm:t>
        <a:bodyPr/>
        <a:lstStyle/>
        <a:p>
          <a:endParaRPr lang="en-US"/>
        </a:p>
      </dgm:t>
    </dgm:pt>
    <dgm:pt modelId="{3C432298-8400-4C5D-A4E4-72E9F572B63D}" type="sibTrans" cxnId="{A1C17245-9DC7-4166-9C8D-3832F32CC5CD}">
      <dgm:prSet/>
      <dgm:spPr/>
      <dgm:t>
        <a:bodyPr/>
        <a:lstStyle/>
        <a:p>
          <a:endParaRPr lang="en-US"/>
        </a:p>
      </dgm:t>
    </dgm:pt>
    <dgm:pt modelId="{E4E7D110-A7F7-4784-941E-0E52829BE2F9}">
      <dgm:prSet custT="1"/>
      <dgm:spPr/>
      <dgm:t>
        <a:bodyPr/>
        <a:lstStyle/>
        <a:p>
          <a:pPr rtl="0"/>
          <a:r>
            <a:rPr lang="en-US" sz="1200" b="1" dirty="0"/>
            <a:t>Compare the moral principles with each alternative.</a:t>
          </a:r>
          <a:endParaRPr lang="en-US" sz="1200" dirty="0"/>
        </a:p>
      </dgm:t>
    </dgm:pt>
    <dgm:pt modelId="{0F9E264D-DE79-45EC-AFF0-3E5EC420D81B}" type="parTrans" cxnId="{0C22E0A1-6BF3-40A3-92AA-F183470B48CC}">
      <dgm:prSet/>
      <dgm:spPr/>
      <dgm:t>
        <a:bodyPr/>
        <a:lstStyle/>
        <a:p>
          <a:endParaRPr lang="en-US"/>
        </a:p>
      </dgm:t>
    </dgm:pt>
    <dgm:pt modelId="{5C24770C-FF6B-4815-8BB1-8C0673869464}" type="sibTrans" cxnId="{0C22E0A1-6BF3-40A3-92AA-F183470B48CC}">
      <dgm:prSet/>
      <dgm:spPr/>
      <dgm:t>
        <a:bodyPr/>
        <a:lstStyle/>
        <a:p>
          <a:endParaRPr lang="en-US"/>
        </a:p>
      </dgm:t>
    </dgm:pt>
    <dgm:pt modelId="{34E0FC06-7C1B-4B5E-9B4E-F83594424121}">
      <dgm:prSet custT="1"/>
      <dgm:spPr/>
      <dgm:t>
        <a:bodyPr/>
        <a:lstStyle/>
        <a:p>
          <a:pPr rtl="0"/>
          <a:r>
            <a:rPr lang="en-US" sz="1200" b="1" dirty="0"/>
            <a:t>Evaluate the consequences.</a:t>
          </a:r>
          <a:endParaRPr lang="en-US" sz="1200" dirty="0"/>
        </a:p>
      </dgm:t>
    </dgm:pt>
    <dgm:pt modelId="{5DF21D24-FF28-40A1-8574-7FCDFB47959C}" type="parTrans" cxnId="{4B8935DE-B30C-4CE0-87E2-05A0F5A363D4}">
      <dgm:prSet/>
      <dgm:spPr/>
      <dgm:t>
        <a:bodyPr/>
        <a:lstStyle/>
        <a:p>
          <a:endParaRPr lang="en-US"/>
        </a:p>
      </dgm:t>
    </dgm:pt>
    <dgm:pt modelId="{E3F24BE5-44E7-4A22-8E8C-509BD76D90E9}" type="sibTrans" cxnId="{4B8935DE-B30C-4CE0-87E2-05A0F5A363D4}">
      <dgm:prSet/>
      <dgm:spPr/>
      <dgm:t>
        <a:bodyPr/>
        <a:lstStyle/>
        <a:p>
          <a:endParaRPr lang="en-US"/>
        </a:p>
      </dgm:t>
    </dgm:pt>
    <dgm:pt modelId="{066BFD59-1F9B-4CD5-BCEF-C0A8667DD6D8}">
      <dgm:prSet custT="1"/>
      <dgm:spPr/>
      <dgm:t>
        <a:bodyPr/>
        <a:lstStyle/>
        <a:p>
          <a:pPr rtl="0"/>
          <a:r>
            <a:rPr lang="en-US" sz="1200" b="1" dirty="0"/>
            <a:t>Get godly input.</a:t>
          </a:r>
          <a:endParaRPr lang="en-US" sz="1200" dirty="0"/>
        </a:p>
      </dgm:t>
    </dgm:pt>
    <dgm:pt modelId="{77BE1813-91BB-4458-9A37-66A735969BBE}" type="parTrans" cxnId="{D80C73F1-7944-48AE-8179-64A23928AA3A}">
      <dgm:prSet/>
      <dgm:spPr/>
      <dgm:t>
        <a:bodyPr/>
        <a:lstStyle/>
        <a:p>
          <a:endParaRPr lang="en-US"/>
        </a:p>
      </dgm:t>
    </dgm:pt>
    <dgm:pt modelId="{4C8293AC-6458-43BD-B097-C5129A6F5A9B}" type="sibTrans" cxnId="{D80C73F1-7944-48AE-8179-64A23928AA3A}">
      <dgm:prSet/>
      <dgm:spPr/>
      <dgm:t>
        <a:bodyPr/>
        <a:lstStyle/>
        <a:p>
          <a:endParaRPr lang="en-US"/>
        </a:p>
      </dgm:t>
    </dgm:pt>
    <dgm:pt modelId="{DEA785C3-F144-442D-B0CB-1D7EF8EC47C7}">
      <dgm:prSet custT="1"/>
      <dgm:spPr/>
      <dgm:t>
        <a:bodyPr/>
        <a:lstStyle/>
        <a:p>
          <a:pPr rtl="0"/>
          <a:r>
            <a:rPr lang="en-US" sz="1200" b="1" dirty="0"/>
            <a:t>Make a prayerful decision.</a:t>
          </a:r>
          <a:endParaRPr lang="en-US" sz="1200" dirty="0"/>
        </a:p>
      </dgm:t>
    </dgm:pt>
    <dgm:pt modelId="{712B52E2-4A0D-4095-BA3A-109B88E1D81F}" type="parTrans" cxnId="{1D122D3F-1E6C-4A77-95AC-99E321305548}">
      <dgm:prSet/>
      <dgm:spPr/>
      <dgm:t>
        <a:bodyPr/>
        <a:lstStyle/>
        <a:p>
          <a:endParaRPr lang="en-US"/>
        </a:p>
      </dgm:t>
    </dgm:pt>
    <dgm:pt modelId="{D1BDE96F-4875-409C-8B0E-EC253595875F}" type="sibTrans" cxnId="{1D122D3F-1E6C-4A77-95AC-99E321305548}">
      <dgm:prSet/>
      <dgm:spPr/>
      <dgm:t>
        <a:bodyPr/>
        <a:lstStyle/>
        <a:p>
          <a:endParaRPr lang="en-US"/>
        </a:p>
      </dgm:t>
    </dgm:pt>
    <dgm:pt modelId="{7E522FB2-DB61-422D-9F46-97FC9D85A317}" type="pres">
      <dgm:prSet presAssocID="{9884ABC4-718F-4736-A867-0F45C7490D78}" presName="Name0" presStyleCnt="0">
        <dgm:presLayoutVars>
          <dgm:dir/>
          <dgm:animLvl val="lvl"/>
          <dgm:resizeHandles val="exact"/>
        </dgm:presLayoutVars>
      </dgm:prSet>
      <dgm:spPr/>
    </dgm:pt>
    <dgm:pt modelId="{904D8052-AAB7-4A52-854F-D8D929208FB1}" type="pres">
      <dgm:prSet presAssocID="{DEA785C3-F144-442D-B0CB-1D7EF8EC47C7}" presName="boxAndChildren" presStyleCnt="0"/>
      <dgm:spPr/>
    </dgm:pt>
    <dgm:pt modelId="{23745357-61F3-437F-9E14-4D92D3DA4C2C}" type="pres">
      <dgm:prSet presAssocID="{DEA785C3-F144-442D-B0CB-1D7EF8EC47C7}" presName="parentTextBox" presStyleLbl="node1" presStyleIdx="0" presStyleCnt="8"/>
      <dgm:spPr/>
    </dgm:pt>
    <dgm:pt modelId="{9C48B276-41ED-4F95-B483-734167EE066C}" type="pres">
      <dgm:prSet presAssocID="{4C8293AC-6458-43BD-B097-C5129A6F5A9B}" presName="sp" presStyleCnt="0"/>
      <dgm:spPr/>
    </dgm:pt>
    <dgm:pt modelId="{8D4DE0B0-5528-4807-B7E7-F54D9E21F418}" type="pres">
      <dgm:prSet presAssocID="{066BFD59-1F9B-4CD5-BCEF-C0A8667DD6D8}" presName="arrowAndChildren" presStyleCnt="0"/>
      <dgm:spPr/>
    </dgm:pt>
    <dgm:pt modelId="{FB6BF5DF-99E9-4AC7-8B8A-C66CDFC6A3F7}" type="pres">
      <dgm:prSet presAssocID="{066BFD59-1F9B-4CD5-BCEF-C0A8667DD6D8}" presName="parentTextArrow" presStyleLbl="node1" presStyleIdx="1" presStyleCnt="8"/>
      <dgm:spPr/>
    </dgm:pt>
    <dgm:pt modelId="{D910791E-4F12-49A4-8FEE-900BA2132D32}" type="pres">
      <dgm:prSet presAssocID="{E3F24BE5-44E7-4A22-8E8C-509BD76D90E9}" presName="sp" presStyleCnt="0"/>
      <dgm:spPr/>
    </dgm:pt>
    <dgm:pt modelId="{17C1520F-43E2-4C18-B18B-C3CB891720BB}" type="pres">
      <dgm:prSet presAssocID="{34E0FC06-7C1B-4B5E-9B4E-F83594424121}" presName="arrowAndChildren" presStyleCnt="0"/>
      <dgm:spPr/>
    </dgm:pt>
    <dgm:pt modelId="{478DF0FF-4B5B-46ED-9FFB-B4DDA50CA7CB}" type="pres">
      <dgm:prSet presAssocID="{34E0FC06-7C1B-4B5E-9B4E-F83594424121}" presName="parentTextArrow" presStyleLbl="node1" presStyleIdx="2" presStyleCnt="8"/>
      <dgm:spPr/>
    </dgm:pt>
    <dgm:pt modelId="{8C5CCE09-56A8-4F18-91B5-D95210859F0D}" type="pres">
      <dgm:prSet presAssocID="{5C24770C-FF6B-4815-8BB1-8C0673869464}" presName="sp" presStyleCnt="0"/>
      <dgm:spPr/>
    </dgm:pt>
    <dgm:pt modelId="{512D92C0-09B8-46E6-A8EB-CDDB89A82EFB}" type="pres">
      <dgm:prSet presAssocID="{E4E7D110-A7F7-4784-941E-0E52829BE2F9}" presName="arrowAndChildren" presStyleCnt="0"/>
      <dgm:spPr/>
    </dgm:pt>
    <dgm:pt modelId="{3EFC0E8B-0A36-43C4-ABF6-6C6A39BDDF18}" type="pres">
      <dgm:prSet presAssocID="{E4E7D110-A7F7-4784-941E-0E52829BE2F9}" presName="parentTextArrow" presStyleLbl="node1" presStyleIdx="3" presStyleCnt="8"/>
      <dgm:spPr/>
    </dgm:pt>
    <dgm:pt modelId="{F88D9139-9785-48EF-8A1B-B5BA7044DAFD}" type="pres">
      <dgm:prSet presAssocID="{3C432298-8400-4C5D-A4E4-72E9F572B63D}" presName="sp" presStyleCnt="0"/>
      <dgm:spPr/>
    </dgm:pt>
    <dgm:pt modelId="{79248D4E-3929-4B3B-962A-3EF65EFB8BAE}" type="pres">
      <dgm:prSet presAssocID="{8099E3BE-5A27-4F05-847A-F2A9A529CFC1}" presName="arrowAndChildren" presStyleCnt="0"/>
      <dgm:spPr/>
    </dgm:pt>
    <dgm:pt modelId="{781BDF2A-326B-47A0-A2F3-B54BF4012CF0}" type="pres">
      <dgm:prSet presAssocID="{8099E3BE-5A27-4F05-847A-F2A9A529CFC1}" presName="parentTextArrow" presStyleLbl="node1" presStyleIdx="4" presStyleCnt="8"/>
      <dgm:spPr/>
    </dgm:pt>
    <dgm:pt modelId="{AE913681-F622-44B2-B625-89F860218395}" type="pres">
      <dgm:prSet presAssocID="{6ACE4848-C727-4AFE-BCCA-2A66E86AA3AE}" presName="sp" presStyleCnt="0"/>
      <dgm:spPr/>
    </dgm:pt>
    <dgm:pt modelId="{1DD0EE96-13D7-41B2-BFDF-B070C1113121}" type="pres">
      <dgm:prSet presAssocID="{A6C4CEF9-4296-40FD-A045-B17ADF1E5F0D}" presName="arrowAndChildren" presStyleCnt="0"/>
      <dgm:spPr/>
    </dgm:pt>
    <dgm:pt modelId="{3FA2D20B-AFC2-48B9-9547-40C1CF91C89E}" type="pres">
      <dgm:prSet presAssocID="{A6C4CEF9-4296-40FD-A045-B17ADF1E5F0D}" presName="parentTextArrow" presStyleLbl="node1" presStyleIdx="5" presStyleCnt="8"/>
      <dgm:spPr/>
    </dgm:pt>
    <dgm:pt modelId="{C34DA5E2-FA60-4203-BA79-174E36558E14}" type="pres">
      <dgm:prSet presAssocID="{EE871863-1E0B-469D-A2E4-643E666CDE8B}" presName="sp" presStyleCnt="0"/>
      <dgm:spPr/>
    </dgm:pt>
    <dgm:pt modelId="{59954011-68B1-4E8C-A9B2-C35F0E7AE170}" type="pres">
      <dgm:prSet presAssocID="{70E8D4F0-A598-4B61-87DF-709CEE535724}" presName="arrowAndChildren" presStyleCnt="0"/>
      <dgm:spPr/>
    </dgm:pt>
    <dgm:pt modelId="{C3F52007-E579-4EED-8159-37A37FAFBB61}" type="pres">
      <dgm:prSet presAssocID="{70E8D4F0-A598-4B61-87DF-709CEE535724}" presName="parentTextArrow" presStyleLbl="node1" presStyleIdx="6" presStyleCnt="8"/>
      <dgm:spPr/>
    </dgm:pt>
    <dgm:pt modelId="{794B251B-87AD-409F-AAAF-F075B005868F}" type="pres">
      <dgm:prSet presAssocID="{B8F9F4F4-BE8A-4851-A731-39C8F5ACE32C}" presName="sp" presStyleCnt="0"/>
      <dgm:spPr/>
    </dgm:pt>
    <dgm:pt modelId="{CEFA1DB8-4425-4D25-93FE-914D5A3D248D}" type="pres">
      <dgm:prSet presAssocID="{C2A1D675-243A-41C5-A948-242371BD9A84}" presName="arrowAndChildren" presStyleCnt="0"/>
      <dgm:spPr/>
    </dgm:pt>
    <dgm:pt modelId="{D335C06C-739A-4726-AA00-D7F088C57226}" type="pres">
      <dgm:prSet presAssocID="{C2A1D675-243A-41C5-A948-242371BD9A84}" presName="parentTextArrow" presStyleLbl="node1" presStyleIdx="7" presStyleCnt="8"/>
      <dgm:spPr/>
    </dgm:pt>
  </dgm:ptLst>
  <dgm:cxnLst>
    <dgm:cxn modelId="{808BDE19-6D59-4FF1-A41E-9A8A0EAC4451}" srcId="{9884ABC4-718F-4736-A867-0F45C7490D78}" destId="{70E8D4F0-A598-4B61-87DF-709CEE535724}" srcOrd="1" destOrd="0" parTransId="{A3AA61C9-6115-40F8-B9FC-DA42BBFA2BC9}" sibTransId="{EE871863-1E0B-469D-A2E4-643E666CDE8B}"/>
    <dgm:cxn modelId="{8D5E4330-AB04-44CB-871E-F975E27A56EA}" srcId="{9884ABC4-718F-4736-A867-0F45C7490D78}" destId="{C2A1D675-243A-41C5-A948-242371BD9A84}" srcOrd="0" destOrd="0" parTransId="{7D300F25-4A0D-495D-979A-E654580A87D9}" sibTransId="{B8F9F4F4-BE8A-4851-A731-39C8F5ACE32C}"/>
    <dgm:cxn modelId="{CEFE2439-90D8-454C-9914-8C985A39D538}" type="presOf" srcId="{C2A1D675-243A-41C5-A948-242371BD9A84}" destId="{D335C06C-739A-4726-AA00-D7F088C57226}" srcOrd="0" destOrd="0" presId="urn:microsoft.com/office/officeart/2005/8/layout/process4"/>
    <dgm:cxn modelId="{1D122D3F-1E6C-4A77-95AC-99E321305548}" srcId="{9884ABC4-718F-4736-A867-0F45C7490D78}" destId="{DEA785C3-F144-442D-B0CB-1D7EF8EC47C7}" srcOrd="7" destOrd="0" parTransId="{712B52E2-4A0D-4095-BA3A-109B88E1D81F}" sibTransId="{D1BDE96F-4875-409C-8B0E-EC253595875F}"/>
    <dgm:cxn modelId="{2261D03F-2625-4092-A8E4-5D5B4B548E37}" type="presOf" srcId="{9884ABC4-718F-4736-A867-0F45C7490D78}" destId="{7E522FB2-DB61-422D-9F46-97FC9D85A317}" srcOrd="0" destOrd="0" presId="urn:microsoft.com/office/officeart/2005/8/layout/process4"/>
    <dgm:cxn modelId="{A1C17245-9DC7-4166-9C8D-3832F32CC5CD}" srcId="{9884ABC4-718F-4736-A867-0F45C7490D78}" destId="{8099E3BE-5A27-4F05-847A-F2A9A529CFC1}" srcOrd="3" destOrd="0" parTransId="{61977617-2869-4D63-A2C3-A2B8CCF33250}" sibTransId="{3C432298-8400-4C5D-A4E4-72E9F572B63D}"/>
    <dgm:cxn modelId="{09235356-9225-4D96-9C44-E34AA31736AA}" type="presOf" srcId="{34E0FC06-7C1B-4B5E-9B4E-F83594424121}" destId="{478DF0FF-4B5B-46ED-9FFB-B4DDA50CA7CB}" srcOrd="0" destOrd="0" presId="urn:microsoft.com/office/officeart/2005/8/layout/process4"/>
    <dgm:cxn modelId="{C1CF0C5E-D1E0-461F-BCD0-FFAD463F0B97}" type="presOf" srcId="{DEA785C3-F144-442D-B0CB-1D7EF8EC47C7}" destId="{23745357-61F3-437F-9E14-4D92D3DA4C2C}" srcOrd="0" destOrd="0" presId="urn:microsoft.com/office/officeart/2005/8/layout/process4"/>
    <dgm:cxn modelId="{E5210A8D-1558-4D59-ABFC-CEC8ADB0C990}" type="presOf" srcId="{066BFD59-1F9B-4CD5-BCEF-C0A8667DD6D8}" destId="{FB6BF5DF-99E9-4AC7-8B8A-C66CDFC6A3F7}" srcOrd="0" destOrd="0" presId="urn:microsoft.com/office/officeart/2005/8/layout/process4"/>
    <dgm:cxn modelId="{0C22E0A1-6BF3-40A3-92AA-F183470B48CC}" srcId="{9884ABC4-718F-4736-A867-0F45C7490D78}" destId="{E4E7D110-A7F7-4784-941E-0E52829BE2F9}" srcOrd="4" destOrd="0" parTransId="{0F9E264D-DE79-45EC-AFF0-3E5EC420D81B}" sibTransId="{5C24770C-FF6B-4815-8BB1-8C0673869464}"/>
    <dgm:cxn modelId="{E70EE3AB-FB72-4B32-89F0-386840CC4662}" type="presOf" srcId="{E4E7D110-A7F7-4784-941E-0E52829BE2F9}" destId="{3EFC0E8B-0A36-43C4-ABF6-6C6A39BDDF18}" srcOrd="0" destOrd="0" presId="urn:microsoft.com/office/officeart/2005/8/layout/process4"/>
    <dgm:cxn modelId="{840060CF-6F05-4ED5-A4DF-6C770587621E}" type="presOf" srcId="{70E8D4F0-A598-4B61-87DF-709CEE535724}" destId="{C3F52007-E579-4EED-8159-37A37FAFBB61}" srcOrd="0" destOrd="0" presId="urn:microsoft.com/office/officeart/2005/8/layout/process4"/>
    <dgm:cxn modelId="{DB73E5D5-F248-48FC-9831-69FC04885883}" type="presOf" srcId="{A6C4CEF9-4296-40FD-A045-B17ADF1E5F0D}" destId="{3FA2D20B-AFC2-48B9-9547-40C1CF91C89E}" srcOrd="0" destOrd="0" presId="urn:microsoft.com/office/officeart/2005/8/layout/process4"/>
    <dgm:cxn modelId="{7EAC6EDD-7AC0-438E-B5AB-3AA534EEE64E}" srcId="{9884ABC4-718F-4736-A867-0F45C7490D78}" destId="{A6C4CEF9-4296-40FD-A045-B17ADF1E5F0D}" srcOrd="2" destOrd="0" parTransId="{BBD83CFC-CEA7-4AC4-A86A-5C618C5FE2C7}" sibTransId="{6ACE4848-C727-4AFE-BCCA-2A66E86AA3AE}"/>
    <dgm:cxn modelId="{4B8935DE-B30C-4CE0-87E2-05A0F5A363D4}" srcId="{9884ABC4-718F-4736-A867-0F45C7490D78}" destId="{34E0FC06-7C1B-4B5E-9B4E-F83594424121}" srcOrd="5" destOrd="0" parTransId="{5DF21D24-FF28-40A1-8574-7FCDFB47959C}" sibTransId="{E3F24BE5-44E7-4A22-8E8C-509BD76D90E9}"/>
    <dgm:cxn modelId="{D80C73F1-7944-48AE-8179-64A23928AA3A}" srcId="{9884ABC4-718F-4736-A867-0F45C7490D78}" destId="{066BFD59-1F9B-4CD5-BCEF-C0A8667DD6D8}" srcOrd="6" destOrd="0" parTransId="{77BE1813-91BB-4458-9A37-66A735969BBE}" sibTransId="{4C8293AC-6458-43BD-B097-C5129A6F5A9B}"/>
    <dgm:cxn modelId="{22C01BF3-4D1B-42C5-9820-812D608D9657}" type="presOf" srcId="{8099E3BE-5A27-4F05-847A-F2A9A529CFC1}" destId="{781BDF2A-326B-47A0-A2F3-B54BF4012CF0}" srcOrd="0" destOrd="0" presId="urn:microsoft.com/office/officeart/2005/8/layout/process4"/>
    <dgm:cxn modelId="{86757D3F-E701-4BAD-9143-AD7E199F8E06}" type="presParOf" srcId="{7E522FB2-DB61-422D-9F46-97FC9D85A317}" destId="{904D8052-AAB7-4A52-854F-D8D929208FB1}" srcOrd="0" destOrd="0" presId="urn:microsoft.com/office/officeart/2005/8/layout/process4"/>
    <dgm:cxn modelId="{BE4513D9-D59E-4324-8FD0-821A674B5F0E}" type="presParOf" srcId="{904D8052-AAB7-4A52-854F-D8D929208FB1}" destId="{23745357-61F3-437F-9E14-4D92D3DA4C2C}" srcOrd="0" destOrd="0" presId="urn:microsoft.com/office/officeart/2005/8/layout/process4"/>
    <dgm:cxn modelId="{6879283E-38D5-4663-A927-B060EAEE630A}" type="presParOf" srcId="{7E522FB2-DB61-422D-9F46-97FC9D85A317}" destId="{9C48B276-41ED-4F95-B483-734167EE066C}" srcOrd="1" destOrd="0" presId="urn:microsoft.com/office/officeart/2005/8/layout/process4"/>
    <dgm:cxn modelId="{240F873B-0441-42EE-B13C-74DDF951327C}" type="presParOf" srcId="{7E522FB2-DB61-422D-9F46-97FC9D85A317}" destId="{8D4DE0B0-5528-4807-B7E7-F54D9E21F418}" srcOrd="2" destOrd="0" presId="urn:microsoft.com/office/officeart/2005/8/layout/process4"/>
    <dgm:cxn modelId="{59CF2501-2B1B-43D0-A76E-8810C2063160}" type="presParOf" srcId="{8D4DE0B0-5528-4807-B7E7-F54D9E21F418}" destId="{FB6BF5DF-99E9-4AC7-8B8A-C66CDFC6A3F7}" srcOrd="0" destOrd="0" presId="urn:microsoft.com/office/officeart/2005/8/layout/process4"/>
    <dgm:cxn modelId="{F4298E06-DF13-4951-9E07-0D80768D9F4B}" type="presParOf" srcId="{7E522FB2-DB61-422D-9F46-97FC9D85A317}" destId="{D910791E-4F12-49A4-8FEE-900BA2132D32}" srcOrd="3" destOrd="0" presId="urn:microsoft.com/office/officeart/2005/8/layout/process4"/>
    <dgm:cxn modelId="{57EF3471-ADA1-481A-B5BC-EFBC85311C7B}" type="presParOf" srcId="{7E522FB2-DB61-422D-9F46-97FC9D85A317}" destId="{17C1520F-43E2-4C18-B18B-C3CB891720BB}" srcOrd="4" destOrd="0" presId="urn:microsoft.com/office/officeart/2005/8/layout/process4"/>
    <dgm:cxn modelId="{D826EC68-ECEC-402E-A934-E01E1D74B962}" type="presParOf" srcId="{17C1520F-43E2-4C18-B18B-C3CB891720BB}" destId="{478DF0FF-4B5B-46ED-9FFB-B4DDA50CA7CB}" srcOrd="0" destOrd="0" presId="urn:microsoft.com/office/officeart/2005/8/layout/process4"/>
    <dgm:cxn modelId="{A314946B-1447-4253-A834-3E28709C4DFB}" type="presParOf" srcId="{7E522FB2-DB61-422D-9F46-97FC9D85A317}" destId="{8C5CCE09-56A8-4F18-91B5-D95210859F0D}" srcOrd="5" destOrd="0" presId="urn:microsoft.com/office/officeart/2005/8/layout/process4"/>
    <dgm:cxn modelId="{75695872-B8E3-45B0-87E3-755CFFB736AA}" type="presParOf" srcId="{7E522FB2-DB61-422D-9F46-97FC9D85A317}" destId="{512D92C0-09B8-46E6-A8EB-CDDB89A82EFB}" srcOrd="6" destOrd="0" presId="urn:microsoft.com/office/officeart/2005/8/layout/process4"/>
    <dgm:cxn modelId="{91DF5E28-5BAD-4322-A850-557835B4B623}" type="presParOf" srcId="{512D92C0-09B8-46E6-A8EB-CDDB89A82EFB}" destId="{3EFC0E8B-0A36-43C4-ABF6-6C6A39BDDF18}" srcOrd="0" destOrd="0" presId="urn:microsoft.com/office/officeart/2005/8/layout/process4"/>
    <dgm:cxn modelId="{BE4A6D90-C0BC-4E6E-8485-8F1A01908C37}" type="presParOf" srcId="{7E522FB2-DB61-422D-9F46-97FC9D85A317}" destId="{F88D9139-9785-48EF-8A1B-B5BA7044DAFD}" srcOrd="7" destOrd="0" presId="urn:microsoft.com/office/officeart/2005/8/layout/process4"/>
    <dgm:cxn modelId="{B803D714-59D8-47EA-A232-155553E47D03}" type="presParOf" srcId="{7E522FB2-DB61-422D-9F46-97FC9D85A317}" destId="{79248D4E-3929-4B3B-962A-3EF65EFB8BAE}" srcOrd="8" destOrd="0" presId="urn:microsoft.com/office/officeart/2005/8/layout/process4"/>
    <dgm:cxn modelId="{2446261C-2FF1-408E-80EF-69B659025D1E}" type="presParOf" srcId="{79248D4E-3929-4B3B-962A-3EF65EFB8BAE}" destId="{781BDF2A-326B-47A0-A2F3-B54BF4012CF0}" srcOrd="0" destOrd="0" presId="urn:microsoft.com/office/officeart/2005/8/layout/process4"/>
    <dgm:cxn modelId="{61B7FC51-D162-4AD7-84C2-DF87E5E08235}" type="presParOf" srcId="{7E522FB2-DB61-422D-9F46-97FC9D85A317}" destId="{AE913681-F622-44B2-B625-89F860218395}" srcOrd="9" destOrd="0" presId="urn:microsoft.com/office/officeart/2005/8/layout/process4"/>
    <dgm:cxn modelId="{DB59AB19-1B69-4375-91CB-28D3C5BC6172}" type="presParOf" srcId="{7E522FB2-DB61-422D-9F46-97FC9D85A317}" destId="{1DD0EE96-13D7-41B2-BFDF-B070C1113121}" srcOrd="10" destOrd="0" presId="urn:microsoft.com/office/officeart/2005/8/layout/process4"/>
    <dgm:cxn modelId="{7E0026EC-B2F9-4D63-AD08-08D26F6D1ADE}" type="presParOf" srcId="{1DD0EE96-13D7-41B2-BFDF-B070C1113121}" destId="{3FA2D20B-AFC2-48B9-9547-40C1CF91C89E}" srcOrd="0" destOrd="0" presId="urn:microsoft.com/office/officeart/2005/8/layout/process4"/>
    <dgm:cxn modelId="{CB02751E-E926-4DCE-BAE4-65F80A740E15}" type="presParOf" srcId="{7E522FB2-DB61-422D-9F46-97FC9D85A317}" destId="{C34DA5E2-FA60-4203-BA79-174E36558E14}" srcOrd="11" destOrd="0" presId="urn:microsoft.com/office/officeart/2005/8/layout/process4"/>
    <dgm:cxn modelId="{5D060D79-FC9B-4030-8242-993AA17099AD}" type="presParOf" srcId="{7E522FB2-DB61-422D-9F46-97FC9D85A317}" destId="{59954011-68B1-4E8C-A9B2-C35F0E7AE170}" srcOrd="12" destOrd="0" presId="urn:microsoft.com/office/officeart/2005/8/layout/process4"/>
    <dgm:cxn modelId="{431683C1-94A9-44CE-B179-77653E016FB8}" type="presParOf" srcId="{59954011-68B1-4E8C-A9B2-C35F0E7AE170}" destId="{C3F52007-E579-4EED-8159-37A37FAFBB61}" srcOrd="0" destOrd="0" presId="urn:microsoft.com/office/officeart/2005/8/layout/process4"/>
    <dgm:cxn modelId="{4F841A1E-2766-438E-9DED-CEF002882E81}" type="presParOf" srcId="{7E522FB2-DB61-422D-9F46-97FC9D85A317}" destId="{794B251B-87AD-409F-AAAF-F075B005868F}" srcOrd="13" destOrd="0" presId="urn:microsoft.com/office/officeart/2005/8/layout/process4"/>
    <dgm:cxn modelId="{4BCA06D7-0AC4-4867-B5DB-C8AD5E2F0CC7}" type="presParOf" srcId="{7E522FB2-DB61-422D-9F46-97FC9D85A317}" destId="{CEFA1DB8-4425-4D25-93FE-914D5A3D248D}" srcOrd="14" destOrd="0" presId="urn:microsoft.com/office/officeart/2005/8/layout/process4"/>
    <dgm:cxn modelId="{78C3E2A1-568D-4EF5-B3B0-EA17312B33D4}" type="presParOf" srcId="{CEFA1DB8-4425-4D25-93FE-914D5A3D248D}" destId="{D335C06C-739A-4726-AA00-D7F088C57226}" srcOrd="0" destOrd="0" presId="urn:microsoft.com/office/officeart/2005/8/layout/process4"/>
  </dgm:cxnLst>
  <dgm:bg/>
  <dgm:whole/>
  <dgm:extLst>
    <a:ext uri="http://schemas.microsoft.com/office/drawing/2008/diagram">
      <dsp:dataModelExt xmlns:dsp="http://schemas.microsoft.com/office/drawing/2008/diagram" relId="rId1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3656533" y="2480310"/>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4831080" y="3472434"/>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1246632" y="3472434"/>
        <a:ext cx="2304288" cy="2112264"/>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1995064" y="2477583"/>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3169611" y="3469707"/>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1246632" y="3472434"/>
        <a:ext cx="2304288" cy="2112264"/>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2666995" y="236586"/>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3841541" y="1228710"/>
        <a:ext cx="2304288" cy="2112264"/>
      </dsp:txXfrm>
    </dsp:sp>
    <dsp:sp modelId="{9D32BFE6-1A4E-445A-B445-7E9A9F503838}">
      <dsp:nvSpPr>
        <dsp:cNvPr id="0" name=""/>
        <dsp:cNvSpPr/>
      </dsp:nvSpPr>
      <dsp:spPr>
        <a:xfrm>
          <a:off x="1701549" y="1523992"/>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2063194" y="2516116"/>
        <a:ext cx="2304288" cy="2112264"/>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2666995" y="228598"/>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3841541" y="1220722"/>
        <a:ext cx="2304288" cy="2112264"/>
      </dsp:txXfrm>
    </dsp:sp>
    <dsp:sp modelId="{9D32BFE6-1A4E-445A-B445-7E9A9F503838}">
      <dsp:nvSpPr>
        <dsp:cNvPr id="0" name=""/>
        <dsp:cNvSpPr/>
      </dsp:nvSpPr>
      <dsp:spPr>
        <a:xfrm>
          <a:off x="393981" y="249836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755626" y="3490484"/>
        <a:ext cx="2304288" cy="2112264"/>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1718396" y="1752615"/>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2892943" y="2744739"/>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1246632" y="3472434"/>
        <a:ext cx="2304288" cy="2112264"/>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166E28C-BA5F-40F4-9E28-62DA829C219C}">
      <dsp:nvSpPr>
        <dsp:cNvPr id="0" name=""/>
        <dsp:cNvSpPr/>
      </dsp:nvSpPr>
      <dsp:spPr>
        <a:xfrm>
          <a:off x="2270759" y="80009"/>
          <a:ext cx="3840480" cy="3840480"/>
        </a:xfrm>
        <a:prstGeom prst="ellipse">
          <a:avLst/>
        </a:prstGeom>
        <a:solidFill>
          <a:schemeClr val="accent2">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Contemporary Culture</a:t>
          </a:r>
        </a:p>
      </dsp:txBody>
      <dsp:txXfrm>
        <a:off x="2782824" y="752093"/>
        <a:ext cx="2816352" cy="1728216"/>
      </dsp:txXfrm>
    </dsp:sp>
    <dsp:sp modelId="{0FD62F1F-A9F7-4007-9D43-5E23ABBC3082}">
      <dsp:nvSpPr>
        <dsp:cNvPr id="0" name=""/>
        <dsp:cNvSpPr/>
      </dsp:nvSpPr>
      <dsp:spPr>
        <a:xfrm>
          <a:off x="4164782" y="2291319"/>
          <a:ext cx="3840480" cy="3840480"/>
        </a:xfrm>
        <a:prstGeom prst="ellipse">
          <a:avLst/>
        </a:prstGeom>
        <a:solidFill>
          <a:schemeClr val="accent3">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Personal Perspectives</a:t>
          </a:r>
        </a:p>
      </dsp:txBody>
      <dsp:txXfrm>
        <a:off x="5339329" y="3283443"/>
        <a:ext cx="2304288" cy="2112264"/>
      </dsp:txXfrm>
    </dsp:sp>
    <dsp:sp modelId="{9D32BFE6-1A4E-445A-B445-7E9A9F503838}">
      <dsp:nvSpPr>
        <dsp:cNvPr id="0" name=""/>
        <dsp:cNvSpPr/>
      </dsp:nvSpPr>
      <dsp:spPr>
        <a:xfrm>
          <a:off x="884986" y="2480310"/>
          <a:ext cx="3840480" cy="3840480"/>
        </a:xfrm>
        <a:prstGeom prst="ellipse">
          <a:avLst/>
        </a:prstGeom>
        <a:solidFill>
          <a:schemeClr val="accent4">
            <a:alpha val="5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tx1"/>
        </a:fontRef>
      </dsp:style>
      <dsp:txBody>
        <a:bodyPr spcFirstLastPara="0" vert="horz" wrap="square" lIns="0" tIns="0" rIns="0" bIns="0" numCol="1" spcCol="1270" anchor="ctr" anchorCtr="0">
          <a:noAutofit/>
        </a:bodyPr>
        <a:lstStyle/>
        <a:p>
          <a:pPr marL="0" lvl="0" indent="0" algn="ctr" defTabSz="1555750">
            <a:lnSpc>
              <a:spcPct val="90000"/>
            </a:lnSpc>
            <a:spcBef>
              <a:spcPct val="0"/>
            </a:spcBef>
            <a:spcAft>
              <a:spcPct val="35000"/>
            </a:spcAft>
            <a:buNone/>
          </a:pPr>
          <a:r>
            <a:rPr lang="en-US" sz="3500" kern="1200" dirty="0"/>
            <a:t>Biblical Worldview</a:t>
          </a:r>
        </a:p>
      </dsp:txBody>
      <dsp:txXfrm>
        <a:off x="1246632" y="3472434"/>
        <a:ext cx="2304288" cy="2112264"/>
      </dsp:txXfrm>
    </dsp:sp>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80ED22B-9F2A-4D88-B8D7-38E33AA55210}">
      <dsp:nvSpPr>
        <dsp:cNvPr id="0" name=""/>
        <dsp:cNvSpPr/>
      </dsp:nvSpPr>
      <dsp:spPr>
        <a:xfrm>
          <a:off x="0"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Where are we?</a:t>
          </a:r>
          <a:endParaRPr lang="en-US" sz="1100" kern="1200" dirty="0">
            <a:effectLst>
              <a:outerShdw blurRad="38100" dist="38100" dir="2700000" algn="tl">
                <a:srgbClr val="000000">
                  <a:alpha val="43137"/>
                </a:srgbClr>
              </a:outerShdw>
            </a:effectLst>
          </a:endParaRPr>
        </a:p>
      </dsp:txBody>
      <dsp:txXfrm>
        <a:off x="0" y="649778"/>
        <a:ext cx="807789" cy="649778"/>
      </dsp:txXfrm>
    </dsp:sp>
    <dsp:sp modelId="{4A6AD546-327D-4B07-B19E-1AA55BCAB98D}">
      <dsp:nvSpPr>
        <dsp:cNvPr id="0" name=""/>
        <dsp:cNvSpPr/>
      </dsp:nvSpPr>
      <dsp:spPr>
        <a:xfrm>
          <a:off x="133424" y="97466"/>
          <a:ext cx="540940" cy="540940"/>
        </a:xfrm>
        <a:prstGeom prst="ellipse">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652AF8AD-777E-4743-A59E-9AE6ABB38C2C}">
      <dsp:nvSpPr>
        <dsp:cNvPr id="0" name=""/>
        <dsp:cNvSpPr/>
      </dsp:nvSpPr>
      <dsp:spPr>
        <a:xfrm>
          <a:off x="832023"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Who are we?</a:t>
          </a:r>
          <a:endParaRPr lang="en-US" sz="1100" kern="1200" dirty="0">
            <a:effectLst>
              <a:outerShdw blurRad="38100" dist="38100" dir="2700000" algn="tl">
                <a:srgbClr val="000000">
                  <a:alpha val="43137"/>
                </a:srgbClr>
              </a:outerShdw>
            </a:effectLst>
          </a:endParaRPr>
        </a:p>
      </dsp:txBody>
      <dsp:txXfrm>
        <a:off x="832023" y="649778"/>
        <a:ext cx="807789" cy="649778"/>
      </dsp:txXfrm>
    </dsp:sp>
    <dsp:sp modelId="{A15E2DA3-D19E-4D02-BB23-9D0FA3C55801}">
      <dsp:nvSpPr>
        <dsp:cNvPr id="0" name=""/>
        <dsp:cNvSpPr/>
      </dsp:nvSpPr>
      <dsp:spPr>
        <a:xfrm>
          <a:off x="965448" y="97466"/>
          <a:ext cx="540940" cy="540940"/>
        </a:xfrm>
        <a:prstGeom prst="ellipse">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7000" b="-17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6CB377-2E5C-4281-9A42-ED8F2EB87C89}">
      <dsp:nvSpPr>
        <dsp:cNvPr id="0" name=""/>
        <dsp:cNvSpPr/>
      </dsp:nvSpPr>
      <dsp:spPr>
        <a:xfrm>
          <a:off x="1664047"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What is wrong?</a:t>
          </a:r>
          <a:endParaRPr lang="en-US" sz="1100" kern="1200" dirty="0">
            <a:effectLst>
              <a:outerShdw blurRad="38100" dist="38100" dir="2700000" algn="tl">
                <a:srgbClr val="000000">
                  <a:alpha val="43137"/>
                </a:srgbClr>
              </a:outerShdw>
            </a:effectLst>
          </a:endParaRPr>
        </a:p>
      </dsp:txBody>
      <dsp:txXfrm>
        <a:off x="1664047" y="649778"/>
        <a:ext cx="807789" cy="649778"/>
      </dsp:txXfrm>
    </dsp:sp>
    <dsp:sp modelId="{F5A123B8-5CFA-4796-8E8A-0DB630D90D93}">
      <dsp:nvSpPr>
        <dsp:cNvPr id="0" name=""/>
        <dsp:cNvSpPr/>
      </dsp:nvSpPr>
      <dsp:spPr>
        <a:xfrm>
          <a:off x="1797471" y="97466"/>
          <a:ext cx="540940" cy="540940"/>
        </a:xfrm>
        <a:prstGeom prst="ellipse">
          <a:avLst/>
        </a:prstGeom>
        <a:blipFill>
          <a:blip xmlns:r="http://schemas.openxmlformats.org/officeDocument/2006/relationships" r:embed="rId3">
            <a:extLst>
              <a:ext uri="{28A0092B-C50C-407E-A947-70E740481C1C}">
                <a14:useLocalDpi xmlns:a14="http://schemas.microsoft.com/office/drawing/2010/main" val="0"/>
              </a:ext>
            </a:extLst>
          </a:blip>
          <a:srcRect/>
          <a:stretch>
            <a:fillRect l="-1000" r="-1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2CE7A0E7-78B0-4303-B3E0-49F3C296C9F4}">
      <dsp:nvSpPr>
        <dsp:cNvPr id="0" name=""/>
        <dsp:cNvSpPr/>
      </dsp:nvSpPr>
      <dsp:spPr>
        <a:xfrm>
          <a:off x="2499964"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What is the remedy?</a:t>
          </a:r>
          <a:endParaRPr lang="en-US" sz="1100" kern="1200" dirty="0">
            <a:effectLst>
              <a:outerShdw blurRad="38100" dist="38100" dir="2700000" algn="tl">
                <a:srgbClr val="000000">
                  <a:alpha val="43137"/>
                </a:srgbClr>
              </a:outerShdw>
            </a:effectLst>
          </a:endParaRPr>
        </a:p>
      </dsp:txBody>
      <dsp:txXfrm>
        <a:off x="2499964" y="649778"/>
        <a:ext cx="807789" cy="649778"/>
      </dsp:txXfrm>
    </dsp:sp>
    <dsp:sp modelId="{D042FD47-72BA-418C-BEAA-199157184B72}">
      <dsp:nvSpPr>
        <dsp:cNvPr id="0" name=""/>
        <dsp:cNvSpPr/>
      </dsp:nvSpPr>
      <dsp:spPr>
        <a:xfrm>
          <a:off x="2629495" y="97466"/>
          <a:ext cx="540940" cy="540940"/>
        </a:xfrm>
        <a:prstGeom prst="ellipse">
          <a:avLst/>
        </a:prstGeom>
        <a:blipFill>
          <a:blip xmlns:r="http://schemas.openxmlformats.org/officeDocument/2006/relationships" r:embed="rId4">
            <a:extLst>
              <a:ext uri="{28A0092B-C50C-407E-A947-70E740481C1C}">
                <a14:useLocalDpi xmlns:a14="http://schemas.microsoft.com/office/drawing/2010/main" val="0"/>
              </a:ext>
            </a:extLst>
          </a:blip>
          <a:srcRect/>
          <a:stretch>
            <a:fillRect l="-10000" r="-10000"/>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11CE05BE-B589-4C96-8A40-BA3C9BB256AA}">
      <dsp:nvSpPr>
        <dsp:cNvPr id="0" name=""/>
        <dsp:cNvSpPr/>
      </dsp:nvSpPr>
      <dsp:spPr>
        <a:xfrm>
          <a:off x="3328094" y="0"/>
          <a:ext cx="807789" cy="1624447"/>
        </a:xfrm>
        <a:prstGeom prst="roundRect">
          <a:avLst>
            <a:gd name="adj" fmla="val 10000"/>
          </a:avLst>
        </a:prstGeom>
        <a:solidFill>
          <a:srgbClr val="A07F6C"/>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78232" tIns="78232" rIns="78232" bIns="78232" numCol="1" spcCol="1270" anchor="ctr" anchorCtr="0">
          <a:noAutofit/>
        </a:bodyPr>
        <a:lstStyle/>
        <a:p>
          <a:pPr marL="0" lvl="0" indent="0" algn="ctr" defTabSz="488950" rtl="0">
            <a:lnSpc>
              <a:spcPct val="90000"/>
            </a:lnSpc>
            <a:spcBef>
              <a:spcPct val="0"/>
            </a:spcBef>
            <a:spcAft>
              <a:spcPct val="35000"/>
            </a:spcAft>
            <a:buNone/>
          </a:pPr>
          <a:r>
            <a:rPr lang="en-US" sz="1100" b="1" kern="1200" dirty="0">
              <a:effectLst>
                <a:outerShdw blurRad="38100" dist="38100" dir="2700000" algn="tl">
                  <a:srgbClr val="000000">
                    <a:alpha val="43137"/>
                  </a:srgbClr>
                </a:outerShdw>
              </a:effectLst>
            </a:rPr>
            <a:t>What time is it?</a:t>
          </a:r>
          <a:endParaRPr lang="en-US" sz="1100" kern="1200" dirty="0">
            <a:effectLst>
              <a:outerShdw blurRad="38100" dist="38100" dir="2700000" algn="tl">
                <a:srgbClr val="000000">
                  <a:alpha val="43137"/>
                </a:srgbClr>
              </a:outerShdw>
            </a:effectLst>
          </a:endParaRPr>
        </a:p>
      </dsp:txBody>
      <dsp:txXfrm>
        <a:off x="3328094" y="649778"/>
        <a:ext cx="807789" cy="649778"/>
      </dsp:txXfrm>
    </dsp:sp>
    <dsp:sp modelId="{35FDF30A-F3B3-416A-8A09-49E615F858D3}">
      <dsp:nvSpPr>
        <dsp:cNvPr id="0" name=""/>
        <dsp:cNvSpPr/>
      </dsp:nvSpPr>
      <dsp:spPr>
        <a:xfrm>
          <a:off x="3461518" y="97466"/>
          <a:ext cx="540940" cy="540940"/>
        </a:xfrm>
        <a:prstGeom prst="ellipse">
          <a:avLst/>
        </a:prstGeom>
        <a:blipFill>
          <a:blip xmlns:r="http://schemas.openxmlformats.org/officeDocument/2006/relationships" r:embed="rId5" cstate="print">
            <a:extLst>
              <a:ext uri="{28A0092B-C50C-407E-A947-70E740481C1C}">
                <a14:useLocalDpi xmlns:a14="http://schemas.microsoft.com/office/drawing/2010/main" val="0"/>
              </a:ext>
            </a:extLst>
          </a:blip>
          <a:srcRect/>
          <a:stretch>
            <a:fillRect/>
          </a:stretch>
        </a:blip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 modelId="{04B49EE9-227B-4691-AB7E-FB014BB8DC48}">
      <dsp:nvSpPr>
        <dsp:cNvPr id="0" name=""/>
        <dsp:cNvSpPr/>
      </dsp:nvSpPr>
      <dsp:spPr>
        <a:xfrm>
          <a:off x="165435" y="1299557"/>
          <a:ext cx="3805013" cy="243667"/>
        </a:xfrm>
        <a:prstGeom prst="leftRightArrow">
          <a:avLst/>
        </a:prstGeom>
        <a:solidFill>
          <a:schemeClr val="accent1">
            <a:tint val="60000"/>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sp>
  </dsp:spTree>
</dsp:drawing>
</file>

<file path=ppt/diagrams/drawing8.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3745357-61F3-437F-9E14-4D92D3DA4C2C}">
      <dsp:nvSpPr>
        <dsp:cNvPr id="0" name=""/>
        <dsp:cNvSpPr/>
      </dsp:nvSpPr>
      <dsp:spPr>
        <a:xfrm>
          <a:off x="0" y="2896869"/>
          <a:ext cx="4135883" cy="271617"/>
        </a:xfrm>
        <a:prstGeom prst="rec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Make a prayerful decision.</a:t>
          </a:r>
          <a:endParaRPr lang="en-US" sz="1200" kern="1200" dirty="0"/>
        </a:p>
      </dsp:txBody>
      <dsp:txXfrm>
        <a:off x="0" y="2896869"/>
        <a:ext cx="4135883" cy="271617"/>
      </dsp:txXfrm>
    </dsp:sp>
    <dsp:sp modelId="{FB6BF5DF-99E9-4AC7-8B8A-C66CDFC6A3F7}">
      <dsp:nvSpPr>
        <dsp:cNvPr id="0" name=""/>
        <dsp:cNvSpPr/>
      </dsp:nvSpPr>
      <dsp:spPr>
        <a:xfrm rot="10800000">
          <a:off x="0" y="2483195"/>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Get godly input.</a:t>
          </a:r>
          <a:endParaRPr lang="en-US" sz="1200" kern="1200" dirty="0"/>
        </a:p>
      </dsp:txBody>
      <dsp:txXfrm rot="10800000">
        <a:off x="0" y="2483195"/>
        <a:ext cx="4135883" cy="271439"/>
      </dsp:txXfrm>
    </dsp:sp>
    <dsp:sp modelId="{478DF0FF-4B5B-46ED-9FFB-B4DDA50CA7CB}">
      <dsp:nvSpPr>
        <dsp:cNvPr id="0" name=""/>
        <dsp:cNvSpPr/>
      </dsp:nvSpPr>
      <dsp:spPr>
        <a:xfrm rot="10800000">
          <a:off x="0" y="2069522"/>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Evaluate the consequences.</a:t>
          </a:r>
          <a:endParaRPr lang="en-US" sz="1200" kern="1200" dirty="0"/>
        </a:p>
      </dsp:txBody>
      <dsp:txXfrm rot="10800000">
        <a:off x="0" y="2069522"/>
        <a:ext cx="4135883" cy="271439"/>
      </dsp:txXfrm>
    </dsp:sp>
    <dsp:sp modelId="{3EFC0E8B-0A36-43C4-ABF6-6C6A39BDDF18}">
      <dsp:nvSpPr>
        <dsp:cNvPr id="0" name=""/>
        <dsp:cNvSpPr/>
      </dsp:nvSpPr>
      <dsp:spPr>
        <a:xfrm rot="10800000">
          <a:off x="0" y="1655849"/>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Compare the moral principles with each alternative.</a:t>
          </a:r>
          <a:endParaRPr lang="en-US" sz="1200" kern="1200" dirty="0"/>
        </a:p>
      </dsp:txBody>
      <dsp:txXfrm rot="10800000">
        <a:off x="0" y="1655849"/>
        <a:ext cx="4135883" cy="271439"/>
      </dsp:txXfrm>
    </dsp:sp>
    <dsp:sp modelId="{781BDF2A-326B-47A0-A2F3-B54BF4012CF0}">
      <dsp:nvSpPr>
        <dsp:cNvPr id="0" name=""/>
        <dsp:cNvSpPr/>
      </dsp:nvSpPr>
      <dsp:spPr>
        <a:xfrm rot="10800000">
          <a:off x="0" y="1242176"/>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List the alternatives.</a:t>
          </a:r>
          <a:endParaRPr lang="en-US" sz="1200" kern="1200" dirty="0"/>
        </a:p>
      </dsp:txBody>
      <dsp:txXfrm rot="10800000">
        <a:off x="0" y="1242176"/>
        <a:ext cx="4135883" cy="271439"/>
      </dsp:txXfrm>
    </dsp:sp>
    <dsp:sp modelId="{3FA2D20B-AFC2-48B9-9547-40C1CF91C89E}">
      <dsp:nvSpPr>
        <dsp:cNvPr id="0" name=""/>
        <dsp:cNvSpPr/>
      </dsp:nvSpPr>
      <dsp:spPr>
        <a:xfrm rot="10800000">
          <a:off x="0" y="828502"/>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Identify the moral principles.</a:t>
          </a:r>
          <a:endParaRPr lang="en-US" sz="1200" kern="1200" dirty="0"/>
        </a:p>
      </dsp:txBody>
      <dsp:txXfrm rot="10800000">
        <a:off x="0" y="828502"/>
        <a:ext cx="4135883" cy="271439"/>
      </dsp:txXfrm>
    </dsp:sp>
    <dsp:sp modelId="{C3F52007-E579-4EED-8159-37A37FAFBB61}">
      <dsp:nvSpPr>
        <dsp:cNvPr id="0" name=""/>
        <dsp:cNvSpPr/>
      </dsp:nvSpPr>
      <dsp:spPr>
        <a:xfrm rot="10800000">
          <a:off x="0" y="414829"/>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Determine competing values.</a:t>
          </a:r>
          <a:endParaRPr lang="en-US" sz="1200" kern="1200" dirty="0"/>
        </a:p>
      </dsp:txBody>
      <dsp:txXfrm rot="10800000">
        <a:off x="0" y="414829"/>
        <a:ext cx="4135883" cy="271439"/>
      </dsp:txXfrm>
    </dsp:sp>
    <dsp:sp modelId="{D335C06C-739A-4726-AA00-D7F088C57226}">
      <dsp:nvSpPr>
        <dsp:cNvPr id="0" name=""/>
        <dsp:cNvSpPr/>
      </dsp:nvSpPr>
      <dsp:spPr>
        <a:xfrm rot="10800000">
          <a:off x="0" y="1156"/>
          <a:ext cx="4135883" cy="417747"/>
        </a:xfrm>
        <a:prstGeom prst="upArrowCallout">
          <a:avLst/>
        </a:prstGeom>
        <a:gradFill rotWithShape="0">
          <a:gsLst>
            <a:gs pos="0">
              <a:schemeClr val="accent1">
                <a:hueOff val="0"/>
                <a:satOff val="0"/>
                <a:lumOff val="0"/>
                <a:alphaOff val="0"/>
                <a:shade val="51000"/>
                <a:satMod val="130000"/>
              </a:schemeClr>
            </a:gs>
            <a:gs pos="80000">
              <a:schemeClr val="accent1">
                <a:hueOff val="0"/>
                <a:satOff val="0"/>
                <a:lumOff val="0"/>
                <a:alphaOff val="0"/>
                <a:shade val="93000"/>
                <a:satMod val="130000"/>
              </a:schemeClr>
            </a:gs>
            <a:gs pos="100000">
              <a:schemeClr val="accent1">
                <a:hueOff val="0"/>
                <a:satOff val="0"/>
                <a:lumOff val="0"/>
                <a:alphaOff val="0"/>
                <a:shade val="94000"/>
                <a:satMod val="135000"/>
              </a:schemeClr>
            </a:gs>
          </a:gsLst>
          <a:lin ang="16200000" scaled="0"/>
        </a:gradFill>
        <a:ln>
          <a:noFill/>
        </a:ln>
        <a:effectLst>
          <a:outerShdw blurRad="40000" dist="23000" dir="5400000" rotWithShape="0">
            <a:srgbClr val="000000">
              <a:alpha val="35000"/>
            </a:srgbClr>
          </a:outerShdw>
        </a:effectLst>
        <a:scene3d>
          <a:camera prst="orthographicFront"/>
          <a:lightRig rig="threePt" dir="t">
            <a:rot lat="0" lon="0" rev="7500000"/>
          </a:lightRig>
        </a:scene3d>
        <a:sp3d prstMaterial="plastic">
          <a:bevelT w="127000" h="25400" prst="relaxedInset"/>
        </a:sp3d>
      </dsp:spPr>
      <dsp:style>
        <a:lnRef idx="0">
          <a:scrgbClr r="0" g="0" b="0"/>
        </a:lnRef>
        <a:fillRef idx="3">
          <a:scrgbClr r="0" g="0" b="0"/>
        </a:fillRef>
        <a:effectRef idx="2">
          <a:scrgbClr r="0" g="0" b="0"/>
        </a:effectRef>
        <a:fontRef idx="minor">
          <a:schemeClr val="lt1"/>
        </a:fontRef>
      </dsp:style>
      <dsp:txBody>
        <a:bodyPr spcFirstLastPara="0" vert="horz" wrap="square" lIns="85344" tIns="85344" rIns="85344" bIns="85344" numCol="1" spcCol="1270" anchor="ctr" anchorCtr="0">
          <a:noAutofit/>
        </a:bodyPr>
        <a:lstStyle/>
        <a:p>
          <a:pPr marL="0" lvl="0" indent="0" algn="ctr" defTabSz="533400" rtl="0">
            <a:lnSpc>
              <a:spcPct val="90000"/>
            </a:lnSpc>
            <a:spcBef>
              <a:spcPct val="0"/>
            </a:spcBef>
            <a:spcAft>
              <a:spcPct val="35000"/>
            </a:spcAft>
            <a:buNone/>
          </a:pPr>
          <a:r>
            <a:rPr lang="en-US" sz="1200" b="1" kern="1200" dirty="0"/>
            <a:t>Gather facts from the Bible, culture, specific situation, etc.</a:t>
          </a:r>
          <a:endParaRPr lang="en-US" sz="1200" kern="1200" dirty="0"/>
        </a:p>
      </dsp:txBody>
      <dsp:txXfrm rot="10800000">
        <a:off x="0" y="1156"/>
        <a:ext cx="4135883" cy="271439"/>
      </dsp:txXfrm>
    </dsp:sp>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hList7">
  <dgm:title val=""/>
  <dgm:desc val=""/>
  <dgm:catLst>
    <dgm:cat type="list" pri="12000"/>
    <dgm:cat type="process" pri="20000"/>
    <dgm:cat type="relationship" pri="14000"/>
    <dgm:cat type="convert" pri="8000"/>
    <dgm:cat type="picture" pri="25000"/>
    <dgm:cat type="pictureconvert" pri="25000"/>
  </dgm:catLst>
  <dgm:sampData useDef="1">
    <dgm:dataModel>
      <dgm:pt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resizeHandles val="exact"/>
    </dgm:varLst>
    <dgm:alg type="composite"/>
    <dgm:shape xmlns:r="http://schemas.openxmlformats.org/officeDocument/2006/relationships" r:blip="">
      <dgm:adjLst/>
    </dgm:shape>
    <dgm:presOf/>
    <dgm:constrLst>
      <dgm:constr type="w" for="ch" forName="fgShape" refType="w" fact="0.92"/>
      <dgm:constr type="h" for="ch" forName="fgShape" refType="h" fact="0.15"/>
      <dgm:constr type="b" for="ch" forName="fgShape" refType="h" fact="0.95"/>
      <dgm:constr type="ctrX" for="ch" forName="fgShape" refType="w" fact="0.5"/>
      <dgm:constr type="w" for="ch" forName="linComp" refType="w"/>
      <dgm:constr type="h" for="ch" forName="linComp" refType="h"/>
      <dgm:constr type="ctrX" for="ch" forName="linComp" refType="w" fact="0.5"/>
    </dgm:constrLst>
    <dgm:ruleLst/>
    <dgm:layoutNode name="fgShape" styleLbl="fgShp">
      <dgm:alg type="sp"/>
      <dgm:shape xmlns:r="http://schemas.openxmlformats.org/officeDocument/2006/relationships" type="leftRightArrow" r:blip="" zOrderOff="99999">
        <dgm:adjLst/>
      </dgm:shape>
      <dgm:presOf/>
      <dgm:constrLst/>
      <dgm:ruleLst/>
    </dgm:layoutNode>
    <dgm:layoutNode name="linComp">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w" for="ch" forName="compNode" refType="w"/>
        <dgm:constr type="h" for="ch" forName="compNode" refType="h"/>
        <dgm:constr type="w" for="ch" ptType="sibTrans" refType="w" refFor="ch" refForName="compNode" fact="0.03"/>
        <dgm:constr type="primFontSz" for="des" ptType="node" op="equ" val="65"/>
      </dgm:constrLst>
      <dgm:ruleLst/>
      <dgm:forEach name="nodesForEach" axis="ch" ptType="node">
        <dgm:layoutNode name="compNode">
          <dgm:alg type="composite"/>
          <dgm:shape xmlns:r="http://schemas.openxmlformats.org/officeDocument/2006/relationships" r:blip="">
            <dgm:adjLst/>
          </dgm:shape>
          <dgm:presOf/>
          <dgm:constrLst>
            <dgm:constr type="w" for="ch" forName="bkgdShape" refType="w"/>
            <dgm:constr type="h" for="ch" forName="bkgdShape" refType="h"/>
            <dgm:constr type="w" for="ch" forName="nodeTx" refType="w"/>
            <dgm:constr type="h" for="ch" forName="nodeTx" refType="h" fact="0.4"/>
            <dgm:constr type="b" for="ch" forName="nodeTx" refType="h" fact="0.8"/>
            <dgm:constr type="w" for="ch" forName="invisiNode" refType="w" fact="0.01"/>
            <dgm:constr type="h" for="ch" forName="invisiNode" refType="h" fact="0.06"/>
            <dgm:constr type="t" for="ch" forName="invisiNode"/>
            <dgm:constr type="ctrX" for="ch" forName="invisiNode" refType="w" fact="0.5"/>
            <dgm:constr type="h" for="ch" forName="imagNode" refType="h" fact="0.333"/>
            <dgm:constr type="w" for="ch" forName="imagNode" refType="h" refFor="ch" refForName="imagNode"/>
            <dgm:constr type="ctrX" for="ch" forName="imagNode" refType="w" fact="0.5"/>
            <dgm:constr type="t" for="ch" forName="imagNode" refType="h" fact="0.06"/>
            <dgm:constr type="w" for="ch" forName="imagNode" refType="w" op="lte" fact="0.94"/>
          </dgm:constrLst>
          <dgm:ruleLst/>
          <dgm:layoutNode name="bkgdShape">
            <dgm:alg type="sp"/>
            <dgm:shape xmlns:r="http://schemas.openxmlformats.org/officeDocument/2006/relationships" type="roundRect" r:blip="">
              <dgm:adjLst>
                <dgm:adj idx="1" val="0.1"/>
              </dgm:adjLst>
            </dgm:shape>
            <dgm:presOf axis="desOrSelf" ptType="node"/>
            <dgm:constrLst/>
            <dgm:ruleLst/>
          </dgm:layoutNode>
          <dgm:layoutNode name="nodeTx">
            <dgm:varLst>
              <dgm:bulletEnabled val="1"/>
            </dgm:varLst>
            <dgm:alg type="tx">
              <dgm:param type="txAnchorVert" val="mid"/>
              <dgm:param type="txAnchorHorzCh" val="ctr"/>
              <dgm:param type="stBulletLvl" val="2"/>
            </dgm:alg>
            <dgm:shape xmlns:r="http://schemas.openxmlformats.org/officeDocument/2006/relationships" type="rect" r:blip="" hideGeom="1">
              <dgm:adjLst/>
            </dgm:shape>
            <dgm:presOf axis="desOrSelf" ptType="node"/>
            <dgm:constrLst/>
            <dgm:ruleLst>
              <dgm:rule type="primFontSz" val="5" fact="NaN" max="NaN"/>
            </dgm:ruleLst>
          </dgm:layoutNode>
          <dgm:layoutNode name="invisiNode">
            <dgm:alg type="sp"/>
            <dgm:shape xmlns:r="http://schemas.openxmlformats.org/officeDocument/2006/relationships" type="roundRect" r:blip="" hideGeom="1">
              <dgm:adjLst>
                <dgm:adj idx="1" val="0.1"/>
              </dgm:adjLst>
            </dgm:shape>
            <dgm:presOf/>
            <dgm:constrLst/>
            <dgm:ruleLst/>
          </dgm:layoutNode>
          <dgm:layoutNode name="imagNode" styleLbl="fgImgPlace1">
            <dgm:alg type="sp"/>
            <dgm:shape xmlns:r="http://schemas.openxmlformats.org/officeDocument/2006/relationships" type="ellipse" r:blip="" blipPhldr="1">
              <dgm:adjLst/>
            </dgm:shape>
            <dgm:presOf/>
            <dgm:constrLst/>
            <dgm:ruleLst/>
          </dgm:layoutNode>
        </dgm:layoutNode>
        <dgm:forEach name="sibTransForEach" axis="followSib" ptType="sibTrans" cnt="1">
          <dgm:layoutNode name="sibTrans">
            <dgm:alg type="sp"/>
            <dgm:shape xmlns:r="http://schemas.openxmlformats.org/officeDocument/2006/relationships" type="rect" r:blip="" hideGeom="1">
              <dgm:adjLst/>
            </dgm:shape>
            <dgm:presOf axis="self"/>
            <dgm:constrLst/>
            <dgm:ruleLst/>
          </dgm:layoutNode>
        </dgm:forEach>
      </dgm:forEach>
    </dgm:layoutNode>
  </dgm:layoutNode>
</dgm:layoutDef>
</file>

<file path=ppt/diagrams/layout8.xml><?xml version="1.0" encoding="utf-8"?>
<dgm:layoutDef xmlns:dgm="http://schemas.openxmlformats.org/drawingml/2006/diagram" xmlns:a="http://schemas.openxmlformats.org/drawingml/2006/main" uniqueId="urn:microsoft.com/office/officeart/2005/8/layout/process4">
  <dgm:title val=""/>
  <dgm:desc val=""/>
  <dgm:catLst>
    <dgm:cat type="process" pri="16000"/>
    <dgm:cat type="list" pri="20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alg type="lin">
      <dgm:param type="linDir" val="fromB"/>
    </dgm:alg>
    <dgm:shape xmlns:r="http://schemas.openxmlformats.org/officeDocument/2006/relationships" r:blip="">
      <dgm:adjLst/>
    </dgm:shape>
    <dgm:presOf/>
    <dgm:constrLst>
      <dgm:constr type="h" for="ch" forName="boxAndChildren" refType="h"/>
      <dgm:constr type="h" for="ch" forName="arrowAndChildren" refType="h" refFor="ch" refForName="boxAndChildren" op="equ" fact="1.538"/>
      <dgm:constr type="w" for="ch" forName="arrowAndChildren" refType="w"/>
      <dgm:constr type="w" for="ch" forName="boxAndChildren" refType="w"/>
      <dgm:constr type="h" for="ch" forName="sp" refType="h" fact="-0.015"/>
      <dgm:constr type="primFontSz" for="des" forName="parentTextBox" val="65"/>
      <dgm:constr type="primFontSz" for="des" forName="parentTextArrow" refType="primFontSz" refFor="des" refForName="parentTextBox" op="equ"/>
      <dgm:constr type="primFontSz" for="des" forName="childTextArrow" val="65"/>
      <dgm:constr type="primFontSz" for="des" forName="childTextBox" refType="primFontSz" refFor="des" refForName="childTextArrow" op="equ"/>
    </dgm:constrLst>
    <dgm:ruleLst/>
    <dgm:forEach name="Name1" axis="ch" ptType="node" st="-1" step="-1">
      <dgm:choose name="Name2">
        <dgm:if name="Name3" axis="self" ptType="node" func="revPos" op="equ" val="1">
          <dgm:layoutNode name="boxAndChildren">
            <dgm:alg type="composite"/>
            <dgm:shape xmlns:r="http://schemas.openxmlformats.org/officeDocument/2006/relationships" r:blip="">
              <dgm:adjLst/>
            </dgm:shape>
            <dgm:presOf/>
            <dgm:choose name="Name4">
              <dgm:if name="Name5" axis="ch" ptType="node" func="cnt" op="gte" val="1">
                <dgm:constrLst>
                  <dgm:constr type="w" for="ch" forName="parentTextBox" refType="w"/>
                  <dgm:constr type="h" for="ch" forName="parentTextBox" refType="h" fact="0.54"/>
                  <dgm:constr type="t" for="ch" forName="parentTextBox"/>
                  <dgm:constr type="w" for="ch" forName="entireBox" refType="w"/>
                  <dgm:constr type="h" for="ch" forName="entireBox" refType="h"/>
                  <dgm:constr type="w" for="ch" forName="descendantBox" refType="w"/>
                  <dgm:constr type="b" for="ch" forName="descendantBox" refType="h" fact="0.98"/>
                  <dgm:constr type="h" for="ch" forName="descendantBox" refType="h" fact="0.46"/>
                </dgm:constrLst>
              </dgm:if>
              <dgm:else name="Name6">
                <dgm:constrLst>
                  <dgm:constr type="w" for="ch" forName="parentTextBox" refType="w"/>
                  <dgm:constr type="h" for="ch" forName="parentTextBox" refType="h"/>
                </dgm:constrLst>
              </dgm:else>
            </dgm:choose>
            <dgm:ruleLst/>
            <dgm:layoutNode name="parentTextBox">
              <dgm:alg type="tx"/>
              <dgm:choose name="Name7">
                <dgm:if name="Name8" axis="ch" ptType="node" func="cnt" op="gte" val="1">
                  <dgm:shape xmlns:r="http://schemas.openxmlformats.org/officeDocument/2006/relationships" type="rect" r:blip="" zOrderOff="1" hideGeom="1">
                    <dgm:adjLst/>
                  </dgm:shape>
                </dgm:if>
                <dgm:else name="Name9">
                  <dgm:shape xmlns:r="http://schemas.openxmlformats.org/officeDocument/2006/relationships" type="rect" r:blip="">
                    <dgm:adjLst/>
                  </dgm:shape>
                </dgm:else>
              </dgm:choose>
              <dgm:presOf axis="self"/>
              <dgm:constrLst/>
              <dgm:ruleLst>
                <dgm:rule type="primFontSz" val="5" fact="NaN" max="NaN"/>
              </dgm:ruleLst>
            </dgm:layoutNode>
            <dgm:choose name="Name10">
              <dgm:if name="Name11" axis="ch" ptType="node" func="cnt" op="gte" val="1">
                <dgm:layoutNode name="entireBox">
                  <dgm:alg type="sp"/>
                  <dgm:shape xmlns:r="http://schemas.openxmlformats.org/officeDocument/2006/relationships" type="rect" r:blip="">
                    <dgm:adjLst/>
                  </dgm:shape>
                  <dgm:presOf axis="self"/>
                  <dgm:constrLst/>
                  <dgm:ruleLst/>
                </dgm:layoutNode>
                <dgm:layoutNode name="descendantBox" styleLbl="fgAccFollowNode1">
                  <dgm:choose name="Name12">
                    <dgm:if name="Name13" func="var" arg="dir" op="equ" val="norm">
                      <dgm:alg type="lin"/>
                    </dgm:if>
                    <dgm:else name="Name14">
                      <dgm:alg type="lin">
                        <dgm:param type="linDir" val="fromR"/>
                      </dgm:alg>
                    </dgm:else>
                  </dgm:choose>
                  <dgm:shape xmlns:r="http://schemas.openxmlformats.org/officeDocument/2006/relationships" r:blip="">
                    <dgm:adjLst/>
                  </dgm:shape>
                  <dgm:presOf/>
                  <dgm:constrLst>
                    <dgm:constr type="w" for="ch" forName="childTextBox" refType="w"/>
                    <dgm:constr type="h" for="ch" forName="childTextBox" refType="h"/>
                  </dgm:constrLst>
                  <dgm:ruleLst/>
                  <dgm:forEach name="Name15" axis="ch" ptType="node">
                    <dgm:layoutNode name="childTextBox"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16"/>
            </dgm:choose>
          </dgm:layoutNode>
        </dgm:if>
        <dgm:else name="Name17">
          <dgm:layoutNode name="arrowAndChildren">
            <dgm:alg type="composite"/>
            <dgm:shape xmlns:r="http://schemas.openxmlformats.org/officeDocument/2006/relationships" r:blip="">
              <dgm:adjLst/>
            </dgm:shape>
            <dgm:presOf/>
            <dgm:choose name="Name18">
              <dgm:if name="Name19" axis="ch" ptType="node" func="cnt" op="gte" val="1">
                <dgm:constrLst>
                  <dgm:constr type="w" for="ch" forName="parentTextArrow" refType="w"/>
                  <dgm:constr type="t" for="ch" forName="parentTextArrow"/>
                  <dgm:constr type="h" for="ch" forName="parentTextArrow" refType="h" fact="0.351"/>
                  <dgm:constr type="w" for="ch" forName="arrow" refType="w"/>
                  <dgm:constr type="h" for="ch" forName="arrow" refType="h"/>
                  <dgm:constr type="w" for="ch" forName="descendantArrow" refType="w"/>
                  <dgm:constr type="b" for="ch" forName="descendantArrow" refType="h" fact="0.65"/>
                  <dgm:constr type="h" for="ch" forName="descendantArrow" refType="h" fact="0.299"/>
                </dgm:constrLst>
              </dgm:if>
              <dgm:else name="Name20">
                <dgm:constrLst>
                  <dgm:constr type="w" for="ch" forName="parentTextArrow" refType="w"/>
                  <dgm:constr type="h" for="ch" forName="parentTextArrow" refType="h"/>
                </dgm:constrLst>
              </dgm:else>
            </dgm:choose>
            <dgm:ruleLst/>
            <dgm:layoutNode name="parentTextArrow">
              <dgm:alg type="tx"/>
              <dgm:choose name="Name21">
                <dgm:if name="Name22" axis="ch" ptType="node" func="cnt" op="gte" val="1">
                  <dgm:shape xmlns:r="http://schemas.openxmlformats.org/officeDocument/2006/relationships" type="rect" r:blip="" zOrderOff="1" hideGeom="1">
                    <dgm:adjLst/>
                  </dgm:shape>
                </dgm:if>
                <dgm:else name="Name23">
                  <dgm:shape xmlns:r="http://schemas.openxmlformats.org/officeDocument/2006/relationships" rot="180" type="upArrowCallout" r:blip="">
                    <dgm:adjLst/>
                  </dgm:shape>
                </dgm:else>
              </dgm:choose>
              <dgm:presOf axis="self"/>
              <dgm:constrLst/>
              <dgm:ruleLst>
                <dgm:rule type="primFontSz" val="5" fact="NaN" max="NaN"/>
              </dgm:ruleLst>
            </dgm:layoutNode>
            <dgm:choose name="Name24">
              <dgm:if name="Name25" axis="ch" ptType="node" func="cnt" op="gte" val="1">
                <dgm:layoutNode name="arrow">
                  <dgm:alg type="sp"/>
                  <dgm:shape xmlns:r="http://schemas.openxmlformats.org/officeDocument/2006/relationships" rot="180" type="upArrowCallout" r:blip="">
                    <dgm:adjLst/>
                  </dgm:shape>
                  <dgm:presOf axis="self"/>
                  <dgm:constrLst/>
                  <dgm:ruleLst/>
                </dgm:layoutNode>
                <dgm:layoutNode name="descendantArrow">
                  <dgm:choose name="Name26">
                    <dgm:if name="Name27" func="var" arg="dir" op="equ" val="norm">
                      <dgm:alg type="lin"/>
                    </dgm:if>
                    <dgm:else name="Name28">
                      <dgm:alg type="lin">
                        <dgm:param type="linDir" val="fromR"/>
                      </dgm:alg>
                    </dgm:else>
                  </dgm:choose>
                  <dgm:shape xmlns:r="http://schemas.openxmlformats.org/officeDocument/2006/relationships" r:blip="">
                    <dgm:adjLst/>
                  </dgm:shape>
                  <dgm:presOf/>
                  <dgm:constrLst>
                    <dgm:constr type="w" for="ch" forName="childTextArrow" refType="w"/>
                    <dgm:constr type="h" for="ch" forName="childTextArrow" refType="h"/>
                  </dgm:constrLst>
                  <dgm:ruleLst/>
                  <dgm:forEach name="Name29" axis="ch" ptType="node">
                    <dgm:layoutNode name="childTextArrow" styleLbl="fgAccFollowNode1">
                      <dgm:varLst>
                        <dgm:bulletEnabled val="1"/>
                      </dgm:varLst>
                      <dgm:alg type="tx"/>
                      <dgm:shape xmlns:r="http://schemas.openxmlformats.org/officeDocument/2006/relationships" type="rect" r:blip="">
                        <dgm:adjLst/>
                      </dgm:shape>
                      <dgm:presOf axis="desOrSelf" ptType="node"/>
                      <dgm:constrLst>
                        <dgm:constr type="tMarg" refType="primFontSz" fact="0.1"/>
                        <dgm:constr type="bMarg" refType="primFontSz" fact="0.1"/>
                      </dgm:constrLst>
                      <dgm:ruleLst>
                        <dgm:rule type="primFontSz" val="5" fact="NaN" max="NaN"/>
                      </dgm:ruleLst>
                    </dgm:layoutNode>
                  </dgm:forEach>
                </dgm:layoutNode>
              </dgm:if>
              <dgm:else name="Name30"/>
            </dgm:choose>
          </dgm:layoutNode>
        </dgm:else>
      </dgm:choose>
      <dgm:forEach name="Name31" axis="precedSib" ptType="sibTrans" st="-1" cnt="1">
        <dgm:layoutNode name="sp">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8.xml><?xml version="1.0" encoding="utf-8"?>
<dgm:styleDef xmlns:dgm="http://schemas.openxmlformats.org/drawingml/2006/diagram" xmlns:a="http://schemas.openxmlformats.org/drawingml/2006/main" uniqueId="urn:microsoft.com/office/officeart/2005/8/quickstyle/3d2">
  <dgm:title val=""/>
  <dgm:desc val=""/>
  <dgm:catLst>
    <dgm:cat type="3D" pri="11200"/>
  </dgm:catLst>
  <dgm:scene3d>
    <a:camera prst="orthographicFront"/>
    <a:lightRig rig="threePt" dir="t"/>
  </dgm:scene3d>
  <dgm:styleLbl name="node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a:rot lat="0" lon="0" rev="7500000"/>
      </a:lightRig>
    </dgm:scene3d>
    <dgm:sp3d prstMaterial="plastic">
      <a:bevelT w="127000" h="25400" prst="relaxedInset"/>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tx1"/>
      </a:fontRef>
    </dgm:style>
  </dgm:styleLbl>
  <dgm:styleLbl name="aling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dgm:style>
  </dgm:styleLbl>
  <dgm:styleLbl name="alignImgPlace1">
    <dgm:scene3d>
      <a:camera prst="orthographicFront"/>
      <a:lightRig rig="threePt" dir="t">
        <a:rot lat="0" lon="0" rev="7500000"/>
      </a:lightRig>
    </dgm:scene3d>
    <dgm:sp3d z="2540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bgImgPlace1">
    <dgm:scene3d>
      <a:camera prst="orthographicFront"/>
      <a:lightRig rig="threePt" dir="t">
        <a:rot lat="0" lon="0" rev="7500000"/>
      </a:lightRig>
    </dgm:scene3d>
    <dgm:sp3d z="-152400" extrusionH="63500" contourW="12700" prstMaterial="matte">
      <a:contourClr>
        <a:schemeClr val="lt1"/>
      </a:contourClr>
    </dgm:sp3d>
    <dgm:txPr/>
    <dgm:style>
      <a:lnRef idx="0">
        <a:scrgbClr r="0" g="0" b="0"/>
      </a:lnRef>
      <a:fillRef idx="1">
        <a:scrgbClr r="0" g="0" b="0"/>
      </a:fillRef>
      <a:effectRef idx="0">
        <a:scrgbClr r="0" g="0" b="0"/>
      </a:effectRef>
      <a:fontRef idx="minor"/>
    </dgm:style>
  </dgm:styleLbl>
  <dgm:styleLbl name="sibTrans2D1">
    <dgm:scene3d>
      <a:camera prst="orthographicFront"/>
      <a:lightRig rig="threePt" dir="t">
        <a:rot lat="0" lon="0" rev="7500000"/>
      </a:lightRig>
    </dgm:scene3d>
    <dgm:sp3d z="-700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f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bgSibTrans2D1">
    <dgm:scene3d>
      <a:camera prst="orthographicFront"/>
      <a:lightRig rig="threePt" dir="t">
        <a:rot lat="0" lon="0" rev="7500000"/>
      </a:lightRig>
    </dgm:scene3d>
    <dgm:sp3d z="-152400" extrusionH="63500" prstMaterial="matte">
      <a:bevelT w="25400" h="63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sibTrans1D1">
    <dgm:scene3d>
      <a:camera prst="orthographicFront"/>
      <a:lightRig rig="threePt" dir="t">
        <a:rot lat="0" lon="0" rev="7500000"/>
      </a:lightRig>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a:rot lat="0" lon="0" rev="7500000"/>
      </a:lightRig>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a:rot lat="0" lon="0" rev="7500000"/>
      </a:lightRig>
    </dgm:scene3d>
    <dgm:sp3d prstMaterial="plastic">
      <a:bevelT w="127000" h="25400" prst="relaxedInset"/>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parChTrans2D2">
    <dgm:scene3d>
      <a:camera prst="orthographicFront"/>
      <a:lightRig rig="threePt" dir="t">
        <a:rot lat="0" lon="0" rev="7500000"/>
      </a:lightRig>
    </dgm:scene3d>
    <dgm:sp3d extrusionH="63500" prstMaterial="matte">
      <a:bevelT w="50800" h="19050" prst="relaxedInset"/>
      <a:contourClr>
        <a:schemeClr val="bg1"/>
      </a:contourClr>
    </dgm:sp3d>
    <dgm:txPr/>
    <dgm:style>
      <a:lnRef idx="0">
        <a:scrgbClr r="0" g="0" b="0"/>
      </a:lnRef>
      <a:fillRef idx="1">
        <a:scrgbClr r="0" g="0" b="0"/>
      </a:fillRef>
      <a:effectRef idx="0">
        <a:scrgbClr r="0" g="0" b="0"/>
      </a:effectRef>
      <a:fontRef idx="minor">
        <a:schemeClr val="lt1"/>
      </a:fontRef>
    </dgm:style>
  </dgm:styleLbl>
  <dgm:styleLbl name="parChTrans2D3">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threePt" dir="t">
        <a:rot lat="0" lon="0" rev="7500000"/>
      </a:lightRig>
    </dgm:scene3d>
    <dgm:sp3d z="60000" prstMaterial="flat">
      <a:bevelT w="120900" h="88900"/>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a:rot lat="0" lon="0" rev="7500000"/>
      </a:lightRig>
    </dgm:scene3d>
    <dgm:sp3d z="-40000" prstMaterial="matte"/>
    <dgm:txPr/>
    <dgm:style>
      <a:lnRef idx="2">
        <a:scrgbClr r="0" g="0" b="0"/>
      </a:lnRef>
      <a:fillRef idx="0">
        <a:scrgbClr r="0" g="0" b="0"/>
      </a:fillRef>
      <a:effectRef idx="0">
        <a:scrgbClr r="0" g="0" b="0"/>
      </a:effectRef>
      <a:fontRef idx="minor"/>
    </dgm:style>
  </dgm:styleLbl>
  <dgm:styleLbl name="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conFgAcc1">
    <dgm:scene3d>
      <a:camera prst="orthographicFront"/>
      <a:lightRig rig="threePt" dir="t">
        <a:rot lat="0" lon="0" rev="7500000"/>
      </a:lightRig>
    </dgm:scene3d>
    <dgm:sp3d z="152400" extrusionH="63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alignAcc1">
    <dgm:scene3d>
      <a:camera prst="orthographicFront"/>
      <a:lightRig rig="threePt" dir="t">
        <a:rot lat="0" lon="0" rev="7500000"/>
      </a:lightRig>
    </dgm:scene3d>
    <dgm:sp3d extrusionH="190500" prstMaterial="dkEdge">
      <a:bevelT w="135400" h="16350" prst="relaxedInset"/>
      <a:contourClr>
        <a:schemeClr val="bg1"/>
      </a:contourClr>
    </dgm:sp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a:rot lat="0" lon="0" rev="7500000"/>
      </a:lightRig>
    </dgm:scene3d>
    <dgm:sp3d prstMaterial="plastic">
      <a:bevelT w="127000" h="35400"/>
    </dgm:sp3d>
    <dgm:txPr/>
    <dgm:style>
      <a:lnRef idx="1">
        <a:scrgbClr r="0" g="0" b="0"/>
      </a:lnRef>
      <a:fillRef idx="1">
        <a:scrgbClr r="0" g="0" b="0"/>
      </a:fillRef>
      <a:effectRef idx="2">
        <a:scrgbClr r="0" g="0" b="0"/>
      </a:effectRef>
      <a:fontRef idx="minor">
        <a:schemeClr val="lt1"/>
      </a:fontRef>
    </dgm:style>
  </dgm:styleLbl>
  <dgm:styleLbl name="bgAcc1">
    <dgm:scene3d>
      <a:camera prst="orthographicFront"/>
      <a:lightRig rig="threePt" dir="t">
        <a:rot lat="0" lon="0" rev="7500000"/>
      </a:lightRig>
    </dgm:scene3d>
    <dgm:sp3d z="-152400" extrusionH="63500" prstMaterial="dkEdge">
      <a:bevelT w="124450" h="16350" prst="relaxedInset"/>
      <a:contourClr>
        <a:schemeClr val="bg1"/>
      </a:contourClr>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a:rot lat="0" lon="0" rev="7500000"/>
      </a:lightRig>
    </dgm:scene3d>
    <dgm:sp3d z="152400" extrusionH="63500" prstMaterial="dkEdge">
      <a:bevelT w="120800" h="19050" prst="relaxedInset"/>
      <a:contourClr>
        <a:schemeClr val="bg1"/>
      </a:contourClr>
    </dgm:sp3d>
    <dgm:txPr/>
    <dgm:style>
      <a:lnRef idx="1">
        <a:scrgbClr r="0" g="0" b="0"/>
      </a:lnRef>
      <a:fillRef idx="1">
        <a:scrgbClr r="0" g="0" b="0"/>
      </a:fillRef>
      <a:effectRef idx="2">
        <a:scrgbClr r="0" g="0" b="0"/>
      </a:effectRef>
      <a:fontRef idx="minor"/>
    </dgm:style>
  </dgm:styleLbl>
  <dgm:styleLbl name="solidAlignAcc1">
    <dgm:scene3d>
      <a:camera prst="orthographicFront"/>
      <a:lightRig rig="threePt" dir="t">
        <a:rot lat="0" lon="0" rev="7500000"/>
      </a:lightRig>
    </dgm:scene3d>
    <dgm:sp3d extrusionH="190500" prstMaterial="dkEdge">
      <a:bevelT w="120650" h="38100" prst="relaxedInset"/>
      <a:contourClr>
        <a:schemeClr val="bg1"/>
      </a:contourClr>
    </dgm:sp3d>
    <dgm:txPr/>
    <dgm:style>
      <a:lnRef idx="1">
        <a:scrgbClr r="0" g="0" b="0"/>
      </a:lnRef>
      <a:fillRef idx="1">
        <a:scrgbClr r="0" g="0" b="0"/>
      </a:fillRef>
      <a:effectRef idx="2">
        <a:scrgbClr r="0" g="0" b="0"/>
      </a:effectRef>
      <a:fontRef idx="minor"/>
    </dgm:style>
  </dgm:styleLbl>
  <dgm:styleLbl name="solidBgAcc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a:rot lat="0" lon="0" rev="7500000"/>
      </a:lightRig>
    </dgm:scene3d>
    <dgm:sp3d extrusionH="190500" prstMaterial="dkEdge">
      <a:bevelT w="120650" h="38100" prst="relaxedInset"/>
      <a:bevelB w="120650" h="57150" prst="relaxedInset"/>
      <a:contourClr>
        <a:schemeClr val="bg1"/>
      </a:contourClr>
    </dgm:sp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a:rot lat="0" lon="0" rev="7500000"/>
      </a:lightRig>
    </dgm:scene3d>
    <dgm:sp3d z="-152400" extrusionH="63500" prstMaterial="dkEdge">
      <a:bevelT w="144450" h="36350" prst="relaxedInset"/>
      <a:contourClr>
        <a:schemeClr val="bg1"/>
      </a:contourClr>
    </dgm:sp3d>
    <dgm:txPr/>
    <dgm:style>
      <a:lnRef idx="1">
        <a:scrgbClr r="0" g="0" b="0"/>
      </a:lnRef>
      <a:fillRef idx="1">
        <a:scrgbClr r="0" g="0" b="0"/>
      </a:fillRef>
      <a:effectRef idx="2">
        <a:scrgbClr r="0" g="0" b="0"/>
      </a:effectRef>
      <a:fontRef idx="minor"/>
    </dgm:style>
  </dgm:styleLbl>
  <dgm:styleLbl name="fgAcc0">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2">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3">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fgAcc4">
    <dgm:scene3d>
      <a:camera prst="orthographicFront"/>
      <a:lightRig rig="threePt" dir="t">
        <a:rot lat="0" lon="0" rev="7500000"/>
      </a:lightRig>
    </dgm:scene3d>
    <dgm:sp3d z="152400" extrusionH="63500" prstMaterial="dkEdge">
      <a:bevelT w="125400" h="36350" prst="relaxedInset"/>
      <a:contourClr>
        <a:schemeClr val="bg1"/>
      </a:contourClr>
    </dgm:sp3d>
    <dgm:txPr/>
    <dgm:style>
      <a:lnRef idx="1">
        <a:scrgbClr r="0" g="0" b="0"/>
      </a:lnRef>
      <a:fillRef idx="1">
        <a:scrgbClr r="0" g="0" b="0"/>
      </a:fillRef>
      <a:effectRef idx="2">
        <a:scrgbClr r="0" g="0" b="0"/>
      </a:effectRef>
      <a:fontRef idx="minor"/>
    </dgm:style>
  </dgm:styleLbl>
  <dgm:styleLbl name="bgShp">
    <dgm:scene3d>
      <a:camera prst="orthographicFront"/>
      <a:lightRig rig="threePt" dir="t">
        <a:rot lat="0" lon="0" rev="7500000"/>
      </a:lightRig>
    </dgm:scene3d>
    <dgm:sp3d z="-152400" extrusionH="63500" prstMaterial="matte">
      <a:bevelT w="144450" h="6350" prst="relaxedInset"/>
      <a:contourClr>
        <a:schemeClr val="bg1"/>
      </a:contourClr>
    </dgm:sp3d>
    <dgm:txPr/>
    <dgm:style>
      <a:lnRef idx="0">
        <a:scrgbClr r="0" g="0" b="0"/>
      </a:lnRef>
      <a:fillRef idx="3">
        <a:scrgbClr r="0" g="0" b="0"/>
      </a:fillRef>
      <a:effectRef idx="0">
        <a:scrgbClr r="0" g="0" b="0"/>
      </a:effectRef>
      <a:fontRef idx="minor"/>
    </dgm:style>
  </dgm:styleLbl>
  <dgm:styleLbl name="dkBgShp">
    <dgm:scene3d>
      <a:camera prst="orthographicFront"/>
      <a:lightRig rig="threePt" dir="t">
        <a:rot lat="0" lon="0" rev="7500000"/>
      </a:lightRig>
    </dgm:scene3d>
    <dgm:sp3d prstMaterial="plastic">
      <a:bevelT w="127000" h="25400" prst="relaxedInset"/>
      <a:bevelB w="88900" h="121750" prst="angle"/>
    </dgm:sp3d>
    <dgm:txPr/>
    <dgm:style>
      <a:lnRef idx="0">
        <a:scrgbClr r="0" g="0" b="0"/>
      </a:lnRef>
      <a:fillRef idx="1">
        <a:scrgbClr r="0" g="0" b="0"/>
      </a:fillRef>
      <a:effectRef idx="2">
        <a:scrgbClr r="0" g="0" b="0"/>
      </a:effectRef>
      <a:fontRef idx="minor">
        <a:schemeClr val="lt1"/>
      </a:fontRef>
    </dgm:style>
  </dgm:styleLbl>
  <dgm:styleLbl name="trBgShp">
    <dgm:scene3d>
      <a:camera prst="orthographicFront"/>
      <a:lightRig rig="threePt" dir="t"/>
    </dgm:scene3d>
    <dgm:sp3d z="-152400" prstMaterial="matte"/>
    <dgm:txPr/>
    <dgm:style>
      <a:lnRef idx="0">
        <a:scrgbClr r="0" g="0" b="0"/>
      </a:lnRef>
      <a:fillRef idx="1">
        <a:scrgbClr r="0" g="0" b="0"/>
      </a:fillRef>
      <a:effectRef idx="0">
        <a:scrgbClr r="0" g="0" b="0"/>
      </a:effectRef>
      <a:fontRef idx="minor"/>
    </dgm:style>
  </dgm:styleLbl>
  <dgm:styleLbl name="fgShp">
    <dgm:scene3d>
      <a:camera prst="orthographicFront"/>
      <a:lightRig rig="threePt" dir="t">
        <a:rot lat="0" lon="0" rev="7500000"/>
      </a:lightRig>
    </dgm:scene3d>
    <dgm:sp3d z="152400" extrusionH="63500" prstMaterial="matte">
      <a:bevelT w="50800" h="19050" prst="relaxedInset"/>
      <a:contourClr>
        <a:schemeClr val="bg1"/>
      </a:contourClr>
    </dgm:sp3d>
    <dgm:txPr/>
    <dgm:style>
      <a:lnRef idx="0">
        <a:scrgbClr r="0" g="0" b="0"/>
      </a:lnRef>
      <a:fillRef idx="1">
        <a:scrgbClr r="0" g="0" b="0"/>
      </a:fillRef>
      <a:effectRef idx="2">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47231B0F-5C72-0B41-A004-84025F4A3722}"/>
              </a:ext>
            </a:extLst>
          </p:cNvPr>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atin typeface="Arial" pitchFamily="34" charset="0"/>
              </a:defRPr>
            </a:lvl1pPr>
          </a:lstStyle>
          <a:p>
            <a:pPr>
              <a:defRPr/>
            </a:pPr>
            <a:endParaRPr lang="en-US"/>
          </a:p>
        </p:txBody>
      </p:sp>
      <p:sp>
        <p:nvSpPr>
          <p:cNvPr id="3" name="Date Placeholder 2">
            <a:extLst>
              <a:ext uri="{FF2B5EF4-FFF2-40B4-BE49-F238E27FC236}">
                <a16:creationId xmlns:a16="http://schemas.microsoft.com/office/drawing/2014/main" id="{44BCBCE1-616E-3944-BCDC-78ED6ACBDBB4}"/>
              </a:ext>
            </a:extLst>
          </p:cNvPr>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atin typeface="Arial" pitchFamily="34" charset="0"/>
              </a:defRPr>
            </a:lvl1pPr>
          </a:lstStyle>
          <a:p>
            <a:pPr>
              <a:defRPr/>
            </a:pPr>
            <a:fld id="{FFD66366-3D23-8149-B55C-8375B015BFC8}" type="datetimeFigureOut">
              <a:rPr lang="en-US"/>
              <a:pPr>
                <a:defRPr/>
              </a:pPr>
              <a:t>2/18/23</a:t>
            </a:fld>
            <a:endParaRPr lang="en-US"/>
          </a:p>
        </p:txBody>
      </p:sp>
      <p:sp>
        <p:nvSpPr>
          <p:cNvPr id="4" name="Slide Image Placeholder 3">
            <a:extLst>
              <a:ext uri="{FF2B5EF4-FFF2-40B4-BE49-F238E27FC236}">
                <a16:creationId xmlns:a16="http://schemas.microsoft.com/office/drawing/2014/main" id="{1A715FF7-C2D5-9947-AC71-43F57CC8C1D6}"/>
              </a:ext>
            </a:extLst>
          </p:cNvPr>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a:p>
        </p:txBody>
      </p:sp>
      <p:sp>
        <p:nvSpPr>
          <p:cNvPr id="5" name="Notes Placeholder 4">
            <a:extLst>
              <a:ext uri="{FF2B5EF4-FFF2-40B4-BE49-F238E27FC236}">
                <a16:creationId xmlns:a16="http://schemas.microsoft.com/office/drawing/2014/main" id="{8D4C9533-D811-3A4B-9E25-E09ABBD8BBAE}"/>
              </a:ext>
            </a:extLst>
          </p:cNvPr>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a:extLst>
              <a:ext uri="{FF2B5EF4-FFF2-40B4-BE49-F238E27FC236}">
                <a16:creationId xmlns:a16="http://schemas.microsoft.com/office/drawing/2014/main" id="{E7E3E106-20F2-E743-A6B8-6A6D159CF8C8}"/>
              </a:ext>
            </a:extLst>
          </p:cNvPr>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atin typeface="Arial" pitchFamily="34" charset="0"/>
              </a:defRPr>
            </a:lvl1pPr>
          </a:lstStyle>
          <a:p>
            <a:pPr>
              <a:defRPr/>
            </a:pPr>
            <a:endParaRPr lang="en-US"/>
          </a:p>
        </p:txBody>
      </p:sp>
      <p:sp>
        <p:nvSpPr>
          <p:cNvPr id="7" name="Slide Number Placeholder 6">
            <a:extLst>
              <a:ext uri="{FF2B5EF4-FFF2-40B4-BE49-F238E27FC236}">
                <a16:creationId xmlns:a16="http://schemas.microsoft.com/office/drawing/2014/main" id="{100641E1-26AA-3F47-A20B-D0B6AB575241}"/>
              </a:ext>
            </a:extLst>
          </p:cNvPr>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E40B3FAC-D77B-3844-BF95-243ABF2DC272}" type="slidenum">
              <a:rPr lang="en-US" altLang="en-US"/>
              <a:pPr/>
              <a:t>‹#›</a:t>
            </a:fld>
            <a:endParaRPr lang="en-US" alt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62" name="Rectangle 7">
            <a:extLst>
              <a:ext uri="{FF2B5EF4-FFF2-40B4-BE49-F238E27FC236}">
                <a16:creationId xmlns:a16="http://schemas.microsoft.com/office/drawing/2014/main" id="{F59CD82C-9E47-FE4E-871C-ABE1F8996A9A}"/>
              </a:ext>
            </a:extLst>
          </p:cNvPr>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fld id="{2526C115-EFDE-7C44-B9B1-56D52D768D58}" type="slidenum">
              <a:rPr lang="en-US" altLang="en-US" sz="1200">
                <a:cs typeface="Arial" panose="020B0604020202020204" pitchFamily="34" charset="0"/>
              </a:rPr>
              <a:pPr eaLnBrk="1" hangingPunct="1"/>
              <a:t>2</a:t>
            </a:fld>
            <a:endParaRPr lang="en-US" altLang="en-US" sz="1200">
              <a:cs typeface="Arial" panose="020B0604020202020204" pitchFamily="34" charset="0"/>
            </a:endParaRPr>
          </a:p>
        </p:txBody>
      </p:sp>
      <p:sp>
        <p:nvSpPr>
          <p:cNvPr id="92163" name="Rectangle 2">
            <a:extLst>
              <a:ext uri="{FF2B5EF4-FFF2-40B4-BE49-F238E27FC236}">
                <a16:creationId xmlns:a16="http://schemas.microsoft.com/office/drawing/2014/main" id="{0F46F627-FB80-194A-83E8-60FF3CBC4139}"/>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92164" name="Rectangle 3">
            <a:extLst>
              <a:ext uri="{FF2B5EF4-FFF2-40B4-BE49-F238E27FC236}">
                <a16:creationId xmlns:a16="http://schemas.microsoft.com/office/drawing/2014/main" id="{508E6C64-CDC6-BC45-81A9-BF0B7184C958}"/>
              </a:ext>
            </a:extLst>
          </p:cNvPr>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SG" altLang="en-US">
              <a:latin typeface="Arial" panose="020B0604020202020204" pitchFamily="34" charset="0"/>
              <a:cs typeface="Arial" panose="020B0604020202020204" pitchFamily="34" charset="0"/>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r" defTabSz="457150" rtl="0" eaLnBrk="1" fontAlgn="auto" latinLnBrk="0" hangingPunct="1">
              <a:lnSpc>
                <a:spcPct val="100000"/>
              </a:lnSpc>
              <a:spcBef>
                <a:spcPts val="0"/>
              </a:spcBef>
              <a:spcAft>
                <a:spcPts val="0"/>
              </a:spcAft>
              <a:buClrTx/>
              <a:buSzTx/>
              <a:buFontTx/>
              <a:buNone/>
              <a:tabLst/>
              <a:defRPr/>
            </a:pPr>
            <a:fld id="{6A2EDCEA-0CB3-DA48-9F73-F780BAA943B6}" type="slidenum">
              <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rPr>
              <a:pPr marL="0" marR="0" lvl="0" indent="0" algn="r" defTabSz="457150" rtl="0" eaLnBrk="1" fontAlgn="auto" latinLnBrk="0" hangingPunct="1">
                <a:lnSpc>
                  <a:spcPct val="100000"/>
                </a:lnSpc>
                <a:spcBef>
                  <a:spcPts val="0"/>
                </a:spcBef>
                <a:spcAft>
                  <a:spcPts val="0"/>
                </a:spcAft>
                <a:buClrTx/>
                <a:buSzTx/>
                <a:buFontTx/>
                <a:buNone/>
                <a:tabLst/>
                <a:defRPr/>
              </a:pPr>
              <a:t>41</a:t>
            </a:fld>
            <a:endParaRPr kumimoji="0" lang="en-US" sz="1200" b="0" i="0" u="none" strike="noStrike" kern="1200" cap="none" spc="0" normalizeH="0" baseline="0" noProof="0">
              <a:ln>
                <a:noFill/>
              </a:ln>
              <a:solidFill>
                <a:srgbClr val="000000"/>
              </a:solidFill>
              <a:effectLst/>
              <a:uLnTx/>
              <a:uFillTx/>
              <a:latin typeface="Times New Roman" charset="0"/>
              <a:ea typeface="ＭＳ Ｐゴシック" charset="0"/>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dirty="0">
                <a:latin typeface="Arial" charset="0"/>
                <a:ea typeface="ＭＳ Ｐゴシック" charset="0"/>
                <a:cs typeface="ＭＳ Ｐゴシック" charset="0"/>
              </a:rPr>
              <a:t>WV (Worldviews)</a:t>
            </a: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a:extLst>
              <a:ext uri="{FF2B5EF4-FFF2-40B4-BE49-F238E27FC236}">
                <a16:creationId xmlns:a16="http://schemas.microsoft.com/office/drawing/2014/main" id="{98FB584A-4FBB-FB45-8F1E-CE6776F1A5E6}"/>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5698ECD5-403F-DD4F-80CB-85649D9B3B91}"/>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6505696D-E485-B54B-AA7B-A23F0E3A425F}"/>
              </a:ext>
            </a:extLst>
          </p:cNvPr>
          <p:cNvSpPr>
            <a:spLocks noGrp="1" noChangeArrowheads="1"/>
          </p:cNvSpPr>
          <p:nvPr>
            <p:ph type="sldNum" sz="quarter" idx="12"/>
          </p:nvPr>
        </p:nvSpPr>
        <p:spPr>
          <a:ln/>
        </p:spPr>
        <p:txBody>
          <a:bodyPr/>
          <a:lstStyle>
            <a:lvl1pPr>
              <a:defRPr/>
            </a:lvl1pPr>
          </a:lstStyle>
          <a:p>
            <a:fld id="{A44256D7-D9B4-FC44-BCBC-5BBF151F438F}" type="slidenum">
              <a:rPr lang="en-US" altLang="en-US"/>
              <a:pPr/>
              <a:t>‹#›</a:t>
            </a:fld>
            <a:endParaRPr lang="th-TH" altLang="en-US"/>
          </a:p>
        </p:txBody>
      </p:sp>
    </p:spTree>
    <p:extLst>
      <p:ext uri="{BB962C8B-B14F-4D97-AF65-F5344CB8AC3E}">
        <p14:creationId xmlns:p14="http://schemas.microsoft.com/office/powerpoint/2010/main" val="398845208"/>
      </p:ext>
    </p:extLst>
  </p:cSld>
  <p:clrMapOvr>
    <a:masterClrMapping/>
  </p:clrMapOvr>
  <p:transition>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09430C17-863F-6F4F-B8CE-1DB83F710488}"/>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11CB9623-5C5C-E749-82CC-372AA97AC098}"/>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15CF8F44-C48F-F747-AFBF-A496F9522DDA}"/>
              </a:ext>
            </a:extLst>
          </p:cNvPr>
          <p:cNvSpPr>
            <a:spLocks noGrp="1" noChangeArrowheads="1"/>
          </p:cNvSpPr>
          <p:nvPr>
            <p:ph type="sldNum" sz="quarter" idx="12"/>
          </p:nvPr>
        </p:nvSpPr>
        <p:spPr>
          <a:ln/>
        </p:spPr>
        <p:txBody>
          <a:bodyPr/>
          <a:lstStyle>
            <a:lvl1pPr>
              <a:defRPr/>
            </a:lvl1pPr>
          </a:lstStyle>
          <a:p>
            <a:fld id="{D876E17E-B4DA-B84C-A322-98313A9C11CA}" type="slidenum">
              <a:rPr lang="en-US" altLang="en-US"/>
              <a:pPr/>
              <a:t>‹#›</a:t>
            </a:fld>
            <a:endParaRPr lang="th-TH" altLang="en-US"/>
          </a:p>
        </p:txBody>
      </p:sp>
    </p:spTree>
    <p:extLst>
      <p:ext uri="{BB962C8B-B14F-4D97-AF65-F5344CB8AC3E}">
        <p14:creationId xmlns:p14="http://schemas.microsoft.com/office/powerpoint/2010/main" val="2411483774"/>
      </p:ext>
    </p:extLst>
  </p:cSld>
  <p:clrMapOvr>
    <a:masterClrMapping/>
  </p:clrMapOvr>
  <p:transition>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D72DCFCD-732F-0D45-8710-DAB7E530A579}"/>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39137983-B984-F247-BCAD-066D68E9EE32}"/>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10DCF912-9986-9340-83D4-D0796C87496E}"/>
              </a:ext>
            </a:extLst>
          </p:cNvPr>
          <p:cNvSpPr>
            <a:spLocks noGrp="1" noChangeArrowheads="1"/>
          </p:cNvSpPr>
          <p:nvPr>
            <p:ph type="sldNum" sz="quarter" idx="12"/>
          </p:nvPr>
        </p:nvSpPr>
        <p:spPr>
          <a:ln/>
        </p:spPr>
        <p:txBody>
          <a:bodyPr/>
          <a:lstStyle>
            <a:lvl1pPr>
              <a:defRPr/>
            </a:lvl1pPr>
          </a:lstStyle>
          <a:p>
            <a:fld id="{F82E51F0-47EB-BA40-9C15-321E0FAA2568}" type="slidenum">
              <a:rPr lang="en-US" altLang="en-US"/>
              <a:pPr/>
              <a:t>‹#›</a:t>
            </a:fld>
            <a:endParaRPr lang="th-TH" altLang="en-US"/>
          </a:p>
        </p:txBody>
      </p:sp>
    </p:spTree>
    <p:extLst>
      <p:ext uri="{BB962C8B-B14F-4D97-AF65-F5344CB8AC3E}">
        <p14:creationId xmlns:p14="http://schemas.microsoft.com/office/powerpoint/2010/main" val="915290554"/>
      </p:ext>
    </p:extLst>
  </p:cSld>
  <p:clrMapOvr>
    <a:masterClrMapping/>
  </p:clrMapOvr>
  <p:transition>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a:extLst>
              <a:ext uri="{FF2B5EF4-FFF2-40B4-BE49-F238E27FC236}">
                <a16:creationId xmlns:a16="http://schemas.microsoft.com/office/drawing/2014/main" id="{023F7272-AA18-FA48-830F-A8BED89E8A0F}"/>
              </a:ext>
            </a:extLst>
          </p:cNvPr>
          <p:cNvGrpSpPr>
            <a:grpSpLocks/>
          </p:cNvGrpSpPr>
          <p:nvPr/>
        </p:nvGrpSpPr>
        <p:grpSpPr bwMode="auto">
          <a:xfrm>
            <a:off x="0" y="0"/>
            <a:ext cx="9144000" cy="6856413"/>
            <a:chOff x="0" y="0"/>
            <a:chExt cx="5760" cy="4319"/>
          </a:xfrm>
        </p:grpSpPr>
        <p:sp>
          <p:nvSpPr>
            <p:cNvPr id="5" name="Freeform 3">
              <a:extLst>
                <a:ext uri="{FF2B5EF4-FFF2-40B4-BE49-F238E27FC236}">
                  <a16:creationId xmlns:a16="http://schemas.microsoft.com/office/drawing/2014/main" id="{58E7CDEC-1E71-4A48-B13D-7848C6E3D480}"/>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 name="Freeform 4">
              <a:extLst>
                <a:ext uri="{FF2B5EF4-FFF2-40B4-BE49-F238E27FC236}">
                  <a16:creationId xmlns:a16="http://schemas.microsoft.com/office/drawing/2014/main" id="{253245AE-9BF3-4F43-8D5F-A712004F67BE}"/>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7" name="Freeform 5">
              <a:extLst>
                <a:ext uri="{FF2B5EF4-FFF2-40B4-BE49-F238E27FC236}">
                  <a16:creationId xmlns:a16="http://schemas.microsoft.com/office/drawing/2014/main" id="{67E92455-8A34-2D45-BB2C-77220BD0D23F}"/>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8" name="Freeform 6">
              <a:extLst>
                <a:ext uri="{FF2B5EF4-FFF2-40B4-BE49-F238E27FC236}">
                  <a16:creationId xmlns:a16="http://schemas.microsoft.com/office/drawing/2014/main" id="{9036F44F-A89C-DF41-AEAD-668851FFB359}"/>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9" name="Freeform 7">
              <a:extLst>
                <a:ext uri="{FF2B5EF4-FFF2-40B4-BE49-F238E27FC236}">
                  <a16:creationId xmlns:a16="http://schemas.microsoft.com/office/drawing/2014/main" id="{86A3D2BC-172C-5343-A163-6D08256DE530}"/>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10" name="Freeform 8">
              <a:extLst>
                <a:ext uri="{FF2B5EF4-FFF2-40B4-BE49-F238E27FC236}">
                  <a16:creationId xmlns:a16="http://schemas.microsoft.com/office/drawing/2014/main" id="{5D0D9F7E-A0E7-0544-A05D-B8E9919B6FEE}"/>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1" name="Freeform 9">
              <a:extLst>
                <a:ext uri="{FF2B5EF4-FFF2-40B4-BE49-F238E27FC236}">
                  <a16:creationId xmlns:a16="http://schemas.microsoft.com/office/drawing/2014/main" id="{C4082975-AFA7-944A-93EA-295310C710E1}"/>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2" name="Freeform 10">
              <a:extLst>
                <a:ext uri="{FF2B5EF4-FFF2-40B4-BE49-F238E27FC236}">
                  <a16:creationId xmlns:a16="http://schemas.microsoft.com/office/drawing/2014/main" id="{EEDA0306-0E2D-4448-95AB-3E857902CBF8}"/>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3" name="Freeform 11">
              <a:extLst>
                <a:ext uri="{FF2B5EF4-FFF2-40B4-BE49-F238E27FC236}">
                  <a16:creationId xmlns:a16="http://schemas.microsoft.com/office/drawing/2014/main" id="{40CCDC40-5E74-AE4D-89AF-D12EF2A0A700}"/>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4" name="Freeform 12">
              <a:extLst>
                <a:ext uri="{FF2B5EF4-FFF2-40B4-BE49-F238E27FC236}">
                  <a16:creationId xmlns:a16="http://schemas.microsoft.com/office/drawing/2014/main" id="{30514571-FFD8-D346-A2D3-BAA99AD78976}"/>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5" name="Freeform 13">
              <a:extLst>
                <a:ext uri="{FF2B5EF4-FFF2-40B4-BE49-F238E27FC236}">
                  <a16:creationId xmlns:a16="http://schemas.microsoft.com/office/drawing/2014/main" id="{63CC98D6-C860-1641-9463-7AE271D22219}"/>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6" name="Freeform 14">
              <a:extLst>
                <a:ext uri="{FF2B5EF4-FFF2-40B4-BE49-F238E27FC236}">
                  <a16:creationId xmlns:a16="http://schemas.microsoft.com/office/drawing/2014/main" id="{BF73D90E-2871-E54B-9258-34ECA459B91F}"/>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7" name="Freeform 15">
              <a:extLst>
                <a:ext uri="{FF2B5EF4-FFF2-40B4-BE49-F238E27FC236}">
                  <a16:creationId xmlns:a16="http://schemas.microsoft.com/office/drawing/2014/main" id="{29AB4E5A-C39A-BF4A-A657-904F4353CA92}"/>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18" name="Freeform 16">
              <a:extLst>
                <a:ext uri="{FF2B5EF4-FFF2-40B4-BE49-F238E27FC236}">
                  <a16:creationId xmlns:a16="http://schemas.microsoft.com/office/drawing/2014/main" id="{596AD540-277E-244A-A893-AD9F24801C2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19" name="Freeform 17">
              <a:extLst>
                <a:ext uri="{FF2B5EF4-FFF2-40B4-BE49-F238E27FC236}">
                  <a16:creationId xmlns:a16="http://schemas.microsoft.com/office/drawing/2014/main" id="{F3722ADC-B5B6-4B45-ADCE-2342634F42B2}"/>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 name="Freeform 18">
              <a:extLst>
                <a:ext uri="{FF2B5EF4-FFF2-40B4-BE49-F238E27FC236}">
                  <a16:creationId xmlns:a16="http://schemas.microsoft.com/office/drawing/2014/main" id="{4817AC9B-AB0B-CD44-8FC8-2D62F2DA51BB}"/>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1" name="Freeform 19">
              <a:extLst>
                <a:ext uri="{FF2B5EF4-FFF2-40B4-BE49-F238E27FC236}">
                  <a16:creationId xmlns:a16="http://schemas.microsoft.com/office/drawing/2014/main" id="{F44DB8CF-2A96-5644-8D46-01F6DE974966}"/>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2" name="Freeform 20">
              <a:extLst>
                <a:ext uri="{FF2B5EF4-FFF2-40B4-BE49-F238E27FC236}">
                  <a16:creationId xmlns:a16="http://schemas.microsoft.com/office/drawing/2014/main" id="{E03C1A36-1603-4346-89D0-80ECE6EE00EE}"/>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3" name="Freeform 21">
              <a:extLst>
                <a:ext uri="{FF2B5EF4-FFF2-40B4-BE49-F238E27FC236}">
                  <a16:creationId xmlns:a16="http://schemas.microsoft.com/office/drawing/2014/main" id="{43BF6768-B4EC-064F-8D4F-D7F27CFFC905}"/>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4" name="Freeform 22">
              <a:extLst>
                <a:ext uri="{FF2B5EF4-FFF2-40B4-BE49-F238E27FC236}">
                  <a16:creationId xmlns:a16="http://schemas.microsoft.com/office/drawing/2014/main" id="{704377B1-DF39-8A4E-8FF0-FECB625823F0}"/>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5" name="Freeform 23">
              <a:extLst>
                <a:ext uri="{FF2B5EF4-FFF2-40B4-BE49-F238E27FC236}">
                  <a16:creationId xmlns:a16="http://schemas.microsoft.com/office/drawing/2014/main" id="{6BC3E22B-A4A2-A94D-844E-357054150380}"/>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26" name="Freeform 24">
              <a:extLst>
                <a:ext uri="{FF2B5EF4-FFF2-40B4-BE49-F238E27FC236}">
                  <a16:creationId xmlns:a16="http://schemas.microsoft.com/office/drawing/2014/main" id="{01EE3377-4E67-E448-835F-842AE8B0810A}"/>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7" name="Freeform 25">
              <a:extLst>
                <a:ext uri="{FF2B5EF4-FFF2-40B4-BE49-F238E27FC236}">
                  <a16:creationId xmlns:a16="http://schemas.microsoft.com/office/drawing/2014/main" id="{E5F728C2-B345-754E-8047-EF8595F9806B}"/>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8" name="Freeform 26">
              <a:extLst>
                <a:ext uri="{FF2B5EF4-FFF2-40B4-BE49-F238E27FC236}">
                  <a16:creationId xmlns:a16="http://schemas.microsoft.com/office/drawing/2014/main" id="{2B6988C6-C6E9-9A42-9731-21CC93DE8085}"/>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9" name="Freeform 27">
              <a:extLst>
                <a:ext uri="{FF2B5EF4-FFF2-40B4-BE49-F238E27FC236}">
                  <a16:creationId xmlns:a16="http://schemas.microsoft.com/office/drawing/2014/main" id="{30F3D921-35AE-054E-9DB7-D4281E059B3D}"/>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0" name="Freeform 28">
              <a:extLst>
                <a:ext uri="{FF2B5EF4-FFF2-40B4-BE49-F238E27FC236}">
                  <a16:creationId xmlns:a16="http://schemas.microsoft.com/office/drawing/2014/main" id="{D4C57695-0A1E-6A44-83C5-5AF7005D180D}"/>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1" name="Freeform 29">
              <a:extLst>
                <a:ext uri="{FF2B5EF4-FFF2-40B4-BE49-F238E27FC236}">
                  <a16:creationId xmlns:a16="http://schemas.microsoft.com/office/drawing/2014/main" id="{007FE8F2-7DBB-A74C-823E-BD2A44D02C84}"/>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2" name="Freeform 30">
              <a:extLst>
                <a:ext uri="{FF2B5EF4-FFF2-40B4-BE49-F238E27FC236}">
                  <a16:creationId xmlns:a16="http://schemas.microsoft.com/office/drawing/2014/main" id="{388CD0BC-0612-0E40-A2F6-692399521647}"/>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33" name="Freeform 31">
              <a:extLst>
                <a:ext uri="{FF2B5EF4-FFF2-40B4-BE49-F238E27FC236}">
                  <a16:creationId xmlns:a16="http://schemas.microsoft.com/office/drawing/2014/main" id="{1180BFE4-1398-2C4D-9094-1931EF73C44F}"/>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4" name="Freeform 32">
              <a:extLst>
                <a:ext uri="{FF2B5EF4-FFF2-40B4-BE49-F238E27FC236}">
                  <a16:creationId xmlns:a16="http://schemas.microsoft.com/office/drawing/2014/main" id="{3506483E-4445-2047-9492-A85E22AA5A6B}"/>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5" name="Freeform 33">
              <a:extLst>
                <a:ext uri="{FF2B5EF4-FFF2-40B4-BE49-F238E27FC236}">
                  <a16:creationId xmlns:a16="http://schemas.microsoft.com/office/drawing/2014/main" id="{22AFF74E-A5CC-7B4B-BC5A-DC5172D4C0ED}"/>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6" name="Freeform 34">
              <a:extLst>
                <a:ext uri="{FF2B5EF4-FFF2-40B4-BE49-F238E27FC236}">
                  <a16:creationId xmlns:a16="http://schemas.microsoft.com/office/drawing/2014/main" id="{D7ECA7F7-9341-4943-B965-6C029458973F}"/>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7" name="Freeform 35">
              <a:extLst>
                <a:ext uri="{FF2B5EF4-FFF2-40B4-BE49-F238E27FC236}">
                  <a16:creationId xmlns:a16="http://schemas.microsoft.com/office/drawing/2014/main" id="{E589785B-181E-444B-9DB0-13885C4886AE}"/>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8" name="Freeform 36">
              <a:extLst>
                <a:ext uri="{FF2B5EF4-FFF2-40B4-BE49-F238E27FC236}">
                  <a16:creationId xmlns:a16="http://schemas.microsoft.com/office/drawing/2014/main" id="{A037F1AC-E999-834D-8354-93D189F20A7F}"/>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39" name="Freeform 37">
              <a:extLst>
                <a:ext uri="{FF2B5EF4-FFF2-40B4-BE49-F238E27FC236}">
                  <a16:creationId xmlns:a16="http://schemas.microsoft.com/office/drawing/2014/main" id="{98D03E49-40FB-E84F-AC8E-20D5256231D5}"/>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40" name="Freeform 38">
              <a:extLst>
                <a:ext uri="{FF2B5EF4-FFF2-40B4-BE49-F238E27FC236}">
                  <a16:creationId xmlns:a16="http://schemas.microsoft.com/office/drawing/2014/main" id="{26E7305D-58A0-524C-A86E-F96E3A555051}"/>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nvGrpSpPr>
            <p:cNvPr id="41" name="Group 39">
              <a:extLst>
                <a:ext uri="{FF2B5EF4-FFF2-40B4-BE49-F238E27FC236}">
                  <a16:creationId xmlns:a16="http://schemas.microsoft.com/office/drawing/2014/main" id="{50657BF7-C90D-AE45-9348-89751B8A954E}"/>
                </a:ext>
              </a:extLst>
            </p:cNvPr>
            <p:cNvGrpSpPr>
              <a:grpSpLocks/>
            </p:cNvGrpSpPr>
            <p:nvPr userDrawn="1"/>
          </p:nvGrpSpPr>
          <p:grpSpPr bwMode="auto">
            <a:xfrm>
              <a:off x="0" y="1632"/>
              <a:ext cx="5758" cy="1858"/>
              <a:chOff x="0" y="1632"/>
              <a:chExt cx="5758" cy="1858"/>
            </a:xfrm>
          </p:grpSpPr>
          <p:sp>
            <p:nvSpPr>
              <p:cNvPr id="42" name="Freeform 40">
                <a:extLst>
                  <a:ext uri="{FF2B5EF4-FFF2-40B4-BE49-F238E27FC236}">
                    <a16:creationId xmlns:a16="http://schemas.microsoft.com/office/drawing/2014/main" id="{078F22E2-97CC-0140-A2B4-FB2A82A90AEC}"/>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43" name="Freeform 41">
                <a:extLst>
                  <a:ext uri="{FF2B5EF4-FFF2-40B4-BE49-F238E27FC236}">
                    <a16:creationId xmlns:a16="http://schemas.microsoft.com/office/drawing/2014/main" id="{EB7553E4-B4FE-AF4D-A72F-CEEA3E0687AF}"/>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grpSp>
      <p:sp>
        <p:nvSpPr>
          <p:cNvPr id="65578" name="Rectangle 42"/>
          <p:cNvSpPr>
            <a:spLocks noGrp="1" noChangeArrowheads="1"/>
          </p:cNvSpPr>
          <p:nvPr>
            <p:ph type="ctrTitle" sz="quarter"/>
          </p:nvPr>
        </p:nvSpPr>
        <p:spPr>
          <a:xfrm>
            <a:off x="457200" y="1600200"/>
            <a:ext cx="8229600" cy="1828800"/>
          </a:xfrm>
        </p:spPr>
        <p:txBody>
          <a:bodyPr/>
          <a:lstStyle>
            <a:lvl1pPr>
              <a:defRPr sz="4800"/>
            </a:lvl1pPr>
          </a:lstStyle>
          <a:p>
            <a:pPr lvl="0"/>
            <a:r>
              <a:rPr lang="en-US" noProof="0"/>
              <a:t>Click to edit Master title style</a:t>
            </a:r>
          </a:p>
        </p:txBody>
      </p:sp>
      <p:sp>
        <p:nvSpPr>
          <p:cNvPr id="65579" name="Rectangle 43"/>
          <p:cNvSpPr>
            <a:spLocks noGrp="1" noChangeArrowheads="1"/>
          </p:cNvSpPr>
          <p:nvPr>
            <p:ph type="subTitle" sz="quarter" idx="1"/>
          </p:nvPr>
        </p:nvSpPr>
        <p:spPr>
          <a:xfrm>
            <a:off x="1371600" y="3886200"/>
            <a:ext cx="6400800" cy="1752600"/>
          </a:xfrm>
        </p:spPr>
        <p:txBody>
          <a:bodyPr/>
          <a:lstStyle>
            <a:lvl1pPr marL="0" indent="0" algn="ctr">
              <a:buFont typeface="Wingdings" pitchFamily="2" charset="2"/>
              <a:buNone/>
              <a:defRPr sz="3600"/>
            </a:lvl1pPr>
          </a:lstStyle>
          <a:p>
            <a:pPr lvl="0"/>
            <a:r>
              <a:rPr lang="en-US" noProof="0"/>
              <a:t>Click to edit Master subtitle style</a:t>
            </a:r>
          </a:p>
        </p:txBody>
      </p:sp>
      <p:sp>
        <p:nvSpPr>
          <p:cNvPr id="44" name="Rectangle 44">
            <a:extLst>
              <a:ext uri="{FF2B5EF4-FFF2-40B4-BE49-F238E27FC236}">
                <a16:creationId xmlns:a16="http://schemas.microsoft.com/office/drawing/2014/main" id="{F8BD765D-92AB-E540-B563-D033649FD4D5}"/>
              </a:ext>
            </a:extLst>
          </p:cNvPr>
          <p:cNvSpPr>
            <a:spLocks noGrp="1" noChangeArrowheads="1"/>
          </p:cNvSpPr>
          <p:nvPr>
            <p:ph type="dt" sz="quarter" idx="10"/>
          </p:nvPr>
        </p:nvSpPr>
        <p:spPr/>
        <p:txBody>
          <a:bodyPr/>
          <a:lstStyle>
            <a:lvl1pPr>
              <a:defRPr>
                <a:cs typeface="Angsana New" pitchFamily="18" charset="-34"/>
              </a:defRPr>
            </a:lvl1pPr>
          </a:lstStyle>
          <a:p>
            <a:pPr>
              <a:defRPr/>
            </a:pPr>
            <a:endParaRPr lang="en-US"/>
          </a:p>
        </p:txBody>
      </p:sp>
      <p:sp>
        <p:nvSpPr>
          <p:cNvPr id="45" name="Rectangle 45">
            <a:extLst>
              <a:ext uri="{FF2B5EF4-FFF2-40B4-BE49-F238E27FC236}">
                <a16:creationId xmlns:a16="http://schemas.microsoft.com/office/drawing/2014/main" id="{B03AE3F8-4B80-EA4C-BE85-4C2BAEB40214}"/>
              </a:ext>
            </a:extLst>
          </p:cNvPr>
          <p:cNvSpPr>
            <a:spLocks noGrp="1" noChangeArrowheads="1"/>
          </p:cNvSpPr>
          <p:nvPr>
            <p:ph type="ftr" sz="quarter" idx="11"/>
          </p:nvPr>
        </p:nvSpPr>
        <p:spPr/>
        <p:txBody>
          <a:bodyPr/>
          <a:lstStyle>
            <a:lvl1pPr>
              <a:defRPr>
                <a:cs typeface="Angsana New" pitchFamily="18" charset="-34"/>
              </a:defRPr>
            </a:lvl1pPr>
          </a:lstStyle>
          <a:p>
            <a:pPr>
              <a:defRPr/>
            </a:pPr>
            <a:endParaRPr lang="en-US"/>
          </a:p>
        </p:txBody>
      </p:sp>
      <p:sp>
        <p:nvSpPr>
          <p:cNvPr id="46" name="Rectangle 46">
            <a:extLst>
              <a:ext uri="{FF2B5EF4-FFF2-40B4-BE49-F238E27FC236}">
                <a16:creationId xmlns:a16="http://schemas.microsoft.com/office/drawing/2014/main" id="{35C0A509-335D-9343-B7EB-5026B9F581B9}"/>
              </a:ext>
            </a:extLst>
          </p:cNvPr>
          <p:cNvSpPr>
            <a:spLocks noGrp="1" noChangeArrowheads="1"/>
          </p:cNvSpPr>
          <p:nvPr>
            <p:ph type="sldNum" sz="quarter" idx="12"/>
          </p:nvPr>
        </p:nvSpPr>
        <p:spPr/>
        <p:txBody>
          <a:bodyPr/>
          <a:lstStyle>
            <a:lvl1pPr>
              <a:defRPr>
                <a:cs typeface="Angsana New" panose="02020603050405020304" pitchFamily="18" charset="-34"/>
              </a:defRPr>
            </a:lvl1pPr>
          </a:lstStyle>
          <a:p>
            <a:fld id="{B723F619-1BE5-AD43-9DA8-A58AEABBAA00}" type="slidenum">
              <a:rPr lang="en-US" altLang="en-US"/>
              <a:pPr/>
              <a:t>‹#›</a:t>
            </a:fld>
            <a:endParaRPr lang="en-US" altLang="en-US"/>
          </a:p>
        </p:txBody>
      </p:sp>
    </p:spTree>
    <p:extLst>
      <p:ext uri="{BB962C8B-B14F-4D97-AF65-F5344CB8AC3E}">
        <p14:creationId xmlns:p14="http://schemas.microsoft.com/office/powerpoint/2010/main" val="782049514"/>
      </p:ext>
    </p:extLst>
  </p:cSld>
  <p:clrMapOvr>
    <a:masterClrMapping/>
  </p:clrMapOvr>
  <p:transition>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A47ABFE4-0C89-1644-B704-674AA31F0BE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0B68A268-803B-084B-B822-5F59A935BD97}"/>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B36A9DC-B391-934B-9DBB-7CBFAA09B2F4}"/>
              </a:ext>
            </a:extLst>
          </p:cNvPr>
          <p:cNvSpPr>
            <a:spLocks noGrp="1"/>
          </p:cNvSpPr>
          <p:nvPr>
            <p:ph type="sldNum" sz="quarter" idx="12"/>
          </p:nvPr>
        </p:nvSpPr>
        <p:spPr/>
        <p:txBody>
          <a:bodyPr/>
          <a:lstStyle>
            <a:lvl1pPr>
              <a:defRPr>
                <a:cs typeface="Angsana New" panose="02020603050405020304" pitchFamily="18" charset="-34"/>
              </a:defRPr>
            </a:lvl1pPr>
          </a:lstStyle>
          <a:p>
            <a:fld id="{495AC2EE-1CE5-5C40-9407-E88FF6EB1BC9}" type="slidenum">
              <a:rPr lang="en-US" altLang="en-US"/>
              <a:pPr/>
              <a:t>‹#›</a:t>
            </a:fld>
            <a:endParaRPr lang="en-US" altLang="en-US"/>
          </a:p>
        </p:txBody>
      </p:sp>
    </p:spTree>
    <p:extLst>
      <p:ext uri="{BB962C8B-B14F-4D97-AF65-F5344CB8AC3E}">
        <p14:creationId xmlns:p14="http://schemas.microsoft.com/office/powerpoint/2010/main" val="2785441688"/>
      </p:ext>
    </p:extLst>
  </p:cSld>
  <p:clrMapOvr>
    <a:masterClrMapping/>
  </p:clrMapOvr>
  <p:transition>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Date Placeholder 3">
            <a:extLst>
              <a:ext uri="{FF2B5EF4-FFF2-40B4-BE49-F238E27FC236}">
                <a16:creationId xmlns:a16="http://schemas.microsoft.com/office/drawing/2014/main" id="{E61A337B-871D-3740-BA83-CEFD9391D810}"/>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A9533474-D005-9A4A-A25B-978BCB7F77D6}"/>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81A10538-F323-3041-A714-6210A93CCB12}"/>
              </a:ext>
            </a:extLst>
          </p:cNvPr>
          <p:cNvSpPr>
            <a:spLocks noGrp="1"/>
          </p:cNvSpPr>
          <p:nvPr>
            <p:ph type="sldNum" sz="quarter" idx="12"/>
          </p:nvPr>
        </p:nvSpPr>
        <p:spPr/>
        <p:txBody>
          <a:bodyPr/>
          <a:lstStyle>
            <a:lvl1pPr>
              <a:defRPr>
                <a:cs typeface="Angsana New" panose="02020603050405020304" pitchFamily="18" charset="-34"/>
              </a:defRPr>
            </a:lvl1pPr>
          </a:lstStyle>
          <a:p>
            <a:fld id="{265DB8E8-98E8-0D41-8A7A-7033FF121FDB}" type="slidenum">
              <a:rPr lang="en-US" altLang="en-US"/>
              <a:pPr/>
              <a:t>‹#›</a:t>
            </a:fld>
            <a:endParaRPr lang="en-US" altLang="en-US"/>
          </a:p>
        </p:txBody>
      </p:sp>
    </p:spTree>
    <p:extLst>
      <p:ext uri="{BB962C8B-B14F-4D97-AF65-F5344CB8AC3E}">
        <p14:creationId xmlns:p14="http://schemas.microsoft.com/office/powerpoint/2010/main" val="221090027"/>
      </p:ext>
    </p:extLst>
  </p:cSld>
  <p:clrMapOvr>
    <a:masterClrMapping/>
  </p:clrMapOvr>
  <p:transition>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1640D1F-EACA-9744-B394-62287B25A0D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423BFCEC-CF04-CA4B-9707-BD99528D0781}"/>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0BCC197A-9F65-3344-AD98-BBC58E37CDFD}"/>
              </a:ext>
            </a:extLst>
          </p:cNvPr>
          <p:cNvSpPr>
            <a:spLocks noGrp="1"/>
          </p:cNvSpPr>
          <p:nvPr>
            <p:ph type="sldNum" sz="quarter" idx="12"/>
          </p:nvPr>
        </p:nvSpPr>
        <p:spPr/>
        <p:txBody>
          <a:bodyPr/>
          <a:lstStyle>
            <a:lvl1pPr>
              <a:defRPr>
                <a:cs typeface="Angsana New" panose="02020603050405020304" pitchFamily="18" charset="-34"/>
              </a:defRPr>
            </a:lvl1pPr>
          </a:lstStyle>
          <a:p>
            <a:fld id="{27798F8D-241A-5C42-91D8-EE11661EC07F}" type="slidenum">
              <a:rPr lang="en-US" altLang="en-US"/>
              <a:pPr/>
              <a:t>‹#›</a:t>
            </a:fld>
            <a:endParaRPr lang="en-US" altLang="en-US"/>
          </a:p>
        </p:txBody>
      </p:sp>
    </p:spTree>
    <p:extLst>
      <p:ext uri="{BB962C8B-B14F-4D97-AF65-F5344CB8AC3E}">
        <p14:creationId xmlns:p14="http://schemas.microsoft.com/office/powerpoint/2010/main" val="3892603127"/>
      </p:ext>
    </p:extLst>
  </p:cSld>
  <p:clrMapOvr>
    <a:masterClrMapping/>
  </p:clrMapOvr>
  <p:transition>
    <p:fade/>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AB8089D-1D68-4940-90B2-3D9579F84470}"/>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8" name="Footer Placeholder 7">
            <a:extLst>
              <a:ext uri="{FF2B5EF4-FFF2-40B4-BE49-F238E27FC236}">
                <a16:creationId xmlns:a16="http://schemas.microsoft.com/office/drawing/2014/main" id="{57005978-2814-3645-B66A-6B55427AA8E6}"/>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0E5B383E-E6B5-0542-A7FD-FEC704A24E31}"/>
              </a:ext>
            </a:extLst>
          </p:cNvPr>
          <p:cNvSpPr>
            <a:spLocks noGrp="1"/>
          </p:cNvSpPr>
          <p:nvPr>
            <p:ph type="sldNum" sz="quarter" idx="12"/>
          </p:nvPr>
        </p:nvSpPr>
        <p:spPr/>
        <p:txBody>
          <a:bodyPr/>
          <a:lstStyle>
            <a:lvl1pPr>
              <a:defRPr>
                <a:cs typeface="Angsana New" panose="02020603050405020304" pitchFamily="18" charset="-34"/>
              </a:defRPr>
            </a:lvl1pPr>
          </a:lstStyle>
          <a:p>
            <a:fld id="{4A3EB709-E6A5-5545-A8F9-B5FFFDF13609}" type="slidenum">
              <a:rPr lang="en-US" altLang="en-US"/>
              <a:pPr/>
              <a:t>‹#›</a:t>
            </a:fld>
            <a:endParaRPr lang="en-US" altLang="en-US"/>
          </a:p>
        </p:txBody>
      </p:sp>
    </p:spTree>
    <p:extLst>
      <p:ext uri="{BB962C8B-B14F-4D97-AF65-F5344CB8AC3E}">
        <p14:creationId xmlns:p14="http://schemas.microsoft.com/office/powerpoint/2010/main" val="2427560649"/>
      </p:ext>
    </p:extLst>
  </p:cSld>
  <p:clrMapOvr>
    <a:masterClrMapping/>
  </p:clrMapOvr>
  <p:transition>
    <p:fade/>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F2780883-4E62-8745-8688-24BE9745B3FB}"/>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4" name="Footer Placeholder 3">
            <a:extLst>
              <a:ext uri="{FF2B5EF4-FFF2-40B4-BE49-F238E27FC236}">
                <a16:creationId xmlns:a16="http://schemas.microsoft.com/office/drawing/2014/main" id="{C5FC2DBD-80B0-1642-BE53-C3341B265CB2}"/>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2C348854-A9D9-6D40-AD4C-88372F8E2D16}"/>
              </a:ext>
            </a:extLst>
          </p:cNvPr>
          <p:cNvSpPr>
            <a:spLocks noGrp="1"/>
          </p:cNvSpPr>
          <p:nvPr>
            <p:ph type="sldNum" sz="quarter" idx="12"/>
          </p:nvPr>
        </p:nvSpPr>
        <p:spPr/>
        <p:txBody>
          <a:bodyPr/>
          <a:lstStyle>
            <a:lvl1pPr>
              <a:defRPr>
                <a:cs typeface="Angsana New" panose="02020603050405020304" pitchFamily="18" charset="-34"/>
              </a:defRPr>
            </a:lvl1pPr>
          </a:lstStyle>
          <a:p>
            <a:fld id="{4D833D3C-CD3C-D24C-9972-EEE0C0AB83E1}" type="slidenum">
              <a:rPr lang="en-US" altLang="en-US"/>
              <a:pPr/>
              <a:t>‹#›</a:t>
            </a:fld>
            <a:endParaRPr lang="en-US" altLang="en-US"/>
          </a:p>
        </p:txBody>
      </p:sp>
    </p:spTree>
    <p:extLst>
      <p:ext uri="{BB962C8B-B14F-4D97-AF65-F5344CB8AC3E}">
        <p14:creationId xmlns:p14="http://schemas.microsoft.com/office/powerpoint/2010/main" val="3808137355"/>
      </p:ext>
    </p:extLst>
  </p:cSld>
  <p:clrMapOvr>
    <a:masterClrMapping/>
  </p:clrMapOvr>
  <p:transition>
    <p:fade/>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7FBB4AD5-76B8-094F-B8F2-DC00AC699E2F}"/>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3" name="Footer Placeholder 2">
            <a:extLst>
              <a:ext uri="{FF2B5EF4-FFF2-40B4-BE49-F238E27FC236}">
                <a16:creationId xmlns:a16="http://schemas.microsoft.com/office/drawing/2014/main" id="{0A82123D-45EE-4347-8B6D-7350306C9E87}"/>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CDD069C8-6259-5443-8E89-D95BA7546329}"/>
              </a:ext>
            </a:extLst>
          </p:cNvPr>
          <p:cNvSpPr>
            <a:spLocks noGrp="1"/>
          </p:cNvSpPr>
          <p:nvPr>
            <p:ph type="sldNum" sz="quarter" idx="12"/>
          </p:nvPr>
        </p:nvSpPr>
        <p:spPr/>
        <p:txBody>
          <a:bodyPr/>
          <a:lstStyle>
            <a:lvl1pPr>
              <a:defRPr>
                <a:cs typeface="Angsana New" panose="02020603050405020304" pitchFamily="18" charset="-34"/>
              </a:defRPr>
            </a:lvl1pPr>
          </a:lstStyle>
          <a:p>
            <a:fld id="{C5BAB7DD-1573-224C-93A0-A4D6B0D87B94}" type="slidenum">
              <a:rPr lang="en-US" altLang="en-US"/>
              <a:pPr/>
              <a:t>‹#›</a:t>
            </a:fld>
            <a:endParaRPr lang="en-US" altLang="en-US"/>
          </a:p>
        </p:txBody>
      </p:sp>
    </p:spTree>
    <p:extLst>
      <p:ext uri="{BB962C8B-B14F-4D97-AF65-F5344CB8AC3E}">
        <p14:creationId xmlns:p14="http://schemas.microsoft.com/office/powerpoint/2010/main" val="2151674071"/>
      </p:ext>
    </p:extLst>
  </p:cSld>
  <p:clrMapOvr>
    <a:masterClrMapping/>
  </p:clrMapOvr>
  <p:transition>
    <p:fade/>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15ED0AB-1F93-5E40-97AF-1D8B362283AF}"/>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C2766C98-E54E-524A-A618-2E98F865DE75}"/>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29D58DDD-2C34-964D-ACC1-8A407DA9972E}"/>
              </a:ext>
            </a:extLst>
          </p:cNvPr>
          <p:cNvSpPr>
            <a:spLocks noGrp="1"/>
          </p:cNvSpPr>
          <p:nvPr>
            <p:ph type="sldNum" sz="quarter" idx="12"/>
          </p:nvPr>
        </p:nvSpPr>
        <p:spPr/>
        <p:txBody>
          <a:bodyPr/>
          <a:lstStyle>
            <a:lvl1pPr>
              <a:defRPr>
                <a:cs typeface="Angsana New" panose="02020603050405020304" pitchFamily="18" charset="-34"/>
              </a:defRPr>
            </a:lvl1pPr>
          </a:lstStyle>
          <a:p>
            <a:fld id="{B088845B-EC29-6F44-B3C0-4E79440D5A91}" type="slidenum">
              <a:rPr lang="en-US" altLang="en-US"/>
              <a:pPr/>
              <a:t>‹#›</a:t>
            </a:fld>
            <a:endParaRPr lang="en-US" altLang="en-US"/>
          </a:p>
        </p:txBody>
      </p:sp>
    </p:spTree>
    <p:extLst>
      <p:ext uri="{BB962C8B-B14F-4D97-AF65-F5344CB8AC3E}">
        <p14:creationId xmlns:p14="http://schemas.microsoft.com/office/powerpoint/2010/main" val="3803056156"/>
      </p:ext>
    </p:extLst>
  </p:cSld>
  <p:clrMapOvr>
    <a:masterClrMapping/>
  </p:clrMapOvr>
  <p:transition>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a:extLst>
              <a:ext uri="{FF2B5EF4-FFF2-40B4-BE49-F238E27FC236}">
                <a16:creationId xmlns:a16="http://schemas.microsoft.com/office/drawing/2014/main" id="{231433D1-EFC1-0942-83E1-E883DADA8A33}"/>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F3A7C8E8-457C-8D4E-9F23-2EAD8EAA2C8C}"/>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57FAF4C4-BF74-4340-8F78-647E242ABC53}"/>
              </a:ext>
            </a:extLst>
          </p:cNvPr>
          <p:cNvSpPr>
            <a:spLocks noGrp="1" noChangeArrowheads="1"/>
          </p:cNvSpPr>
          <p:nvPr>
            <p:ph type="sldNum" sz="quarter" idx="12"/>
          </p:nvPr>
        </p:nvSpPr>
        <p:spPr>
          <a:ln/>
        </p:spPr>
        <p:txBody>
          <a:bodyPr/>
          <a:lstStyle>
            <a:lvl1pPr>
              <a:defRPr/>
            </a:lvl1pPr>
          </a:lstStyle>
          <a:p>
            <a:fld id="{16BD5F7E-981E-844D-8087-A324202F60B1}" type="slidenum">
              <a:rPr lang="en-US" altLang="en-US"/>
              <a:pPr/>
              <a:t>‹#›</a:t>
            </a:fld>
            <a:endParaRPr lang="th-TH" altLang="en-US"/>
          </a:p>
        </p:txBody>
      </p:sp>
    </p:spTree>
    <p:extLst>
      <p:ext uri="{BB962C8B-B14F-4D97-AF65-F5344CB8AC3E}">
        <p14:creationId xmlns:p14="http://schemas.microsoft.com/office/powerpoint/2010/main" val="2268846694"/>
      </p:ext>
    </p:extLst>
  </p:cSld>
  <p:clrMapOvr>
    <a:masterClrMapping/>
  </p:clrMapOvr>
  <p:transition>
    <p:fade/>
  </p:transition>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F79B3D49-1E2D-9E46-896A-025CB8F29B35}"/>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6" name="Footer Placeholder 5">
            <a:extLst>
              <a:ext uri="{FF2B5EF4-FFF2-40B4-BE49-F238E27FC236}">
                <a16:creationId xmlns:a16="http://schemas.microsoft.com/office/drawing/2014/main" id="{90F73B67-84DD-7840-B5E4-E08D603A5A4E}"/>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58252031-FA00-0342-B267-E44ED7B52EB6}"/>
              </a:ext>
            </a:extLst>
          </p:cNvPr>
          <p:cNvSpPr>
            <a:spLocks noGrp="1"/>
          </p:cNvSpPr>
          <p:nvPr>
            <p:ph type="sldNum" sz="quarter" idx="12"/>
          </p:nvPr>
        </p:nvSpPr>
        <p:spPr/>
        <p:txBody>
          <a:bodyPr/>
          <a:lstStyle>
            <a:lvl1pPr>
              <a:defRPr>
                <a:cs typeface="Angsana New" panose="02020603050405020304" pitchFamily="18" charset="-34"/>
              </a:defRPr>
            </a:lvl1pPr>
          </a:lstStyle>
          <a:p>
            <a:fld id="{DF57934C-9142-6F48-801D-DB60B622BD8B}" type="slidenum">
              <a:rPr lang="en-US" altLang="en-US"/>
              <a:pPr/>
              <a:t>‹#›</a:t>
            </a:fld>
            <a:endParaRPr lang="en-US" altLang="en-US"/>
          </a:p>
        </p:txBody>
      </p:sp>
    </p:spTree>
    <p:extLst>
      <p:ext uri="{BB962C8B-B14F-4D97-AF65-F5344CB8AC3E}">
        <p14:creationId xmlns:p14="http://schemas.microsoft.com/office/powerpoint/2010/main" val="1403005276"/>
      </p:ext>
    </p:extLst>
  </p:cSld>
  <p:clrMapOvr>
    <a:masterClrMapping/>
  </p:clrMapOvr>
  <p:transition>
    <p:fade/>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7F8F32B-A0B5-4849-9D27-337C166A19B9}"/>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E2826C88-D184-7445-AC9F-7C1387BBB1DA}"/>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329CC407-AC63-7340-8560-60D34781346E}"/>
              </a:ext>
            </a:extLst>
          </p:cNvPr>
          <p:cNvSpPr>
            <a:spLocks noGrp="1"/>
          </p:cNvSpPr>
          <p:nvPr>
            <p:ph type="sldNum" sz="quarter" idx="12"/>
          </p:nvPr>
        </p:nvSpPr>
        <p:spPr/>
        <p:txBody>
          <a:bodyPr/>
          <a:lstStyle>
            <a:lvl1pPr>
              <a:defRPr>
                <a:cs typeface="Angsana New" panose="02020603050405020304" pitchFamily="18" charset="-34"/>
              </a:defRPr>
            </a:lvl1pPr>
          </a:lstStyle>
          <a:p>
            <a:fld id="{CD4E3CD8-51FE-CC47-8EF8-BE3E26A350CB}" type="slidenum">
              <a:rPr lang="en-US" altLang="en-US"/>
              <a:pPr/>
              <a:t>‹#›</a:t>
            </a:fld>
            <a:endParaRPr lang="en-US" altLang="en-US"/>
          </a:p>
        </p:txBody>
      </p:sp>
    </p:spTree>
    <p:extLst>
      <p:ext uri="{BB962C8B-B14F-4D97-AF65-F5344CB8AC3E}">
        <p14:creationId xmlns:p14="http://schemas.microsoft.com/office/powerpoint/2010/main" val="2902405340"/>
      </p:ext>
    </p:extLst>
  </p:cSld>
  <p:clrMapOvr>
    <a:masterClrMapping/>
  </p:clrMapOvr>
  <p:transition>
    <p:fade/>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DB3ED34-FCD6-8248-82E4-CD26F4F0D531}"/>
              </a:ext>
            </a:extLst>
          </p:cNvPr>
          <p:cNvSpPr>
            <a:spLocks noGrp="1"/>
          </p:cNvSpPr>
          <p:nvPr>
            <p:ph type="dt" sz="half" idx="10"/>
          </p:nvPr>
        </p:nvSpPr>
        <p:spPr/>
        <p:txBody>
          <a:bodyPr/>
          <a:lstStyle>
            <a:lvl1pPr>
              <a:defRPr>
                <a:cs typeface="Angsana New" pitchFamily="18" charset="-34"/>
              </a:defRPr>
            </a:lvl1pPr>
          </a:lstStyle>
          <a:p>
            <a:pPr>
              <a:defRPr/>
            </a:pPr>
            <a:endParaRPr lang="en-US"/>
          </a:p>
        </p:txBody>
      </p:sp>
      <p:sp>
        <p:nvSpPr>
          <p:cNvPr id="5" name="Footer Placeholder 4">
            <a:extLst>
              <a:ext uri="{FF2B5EF4-FFF2-40B4-BE49-F238E27FC236}">
                <a16:creationId xmlns:a16="http://schemas.microsoft.com/office/drawing/2014/main" id="{8D28F71D-A203-C447-8A08-50A986A4E1AA}"/>
              </a:ext>
            </a:extLst>
          </p:cNvPr>
          <p:cNvSpPr>
            <a:spLocks noGrp="1"/>
          </p:cNvSpPr>
          <p:nvPr>
            <p:ph type="ftr" sz="quarter" idx="11"/>
          </p:nvPr>
        </p:nvSpPr>
        <p:spPr/>
        <p:txBody>
          <a:bodyPr/>
          <a:lstStyle>
            <a:lvl1pPr>
              <a:defRPr>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EA61C6B2-C2B7-4547-A251-DE73DE249892}"/>
              </a:ext>
            </a:extLst>
          </p:cNvPr>
          <p:cNvSpPr>
            <a:spLocks noGrp="1"/>
          </p:cNvSpPr>
          <p:nvPr>
            <p:ph type="sldNum" sz="quarter" idx="12"/>
          </p:nvPr>
        </p:nvSpPr>
        <p:spPr/>
        <p:txBody>
          <a:bodyPr/>
          <a:lstStyle>
            <a:lvl1pPr>
              <a:defRPr>
                <a:cs typeface="Angsana New" panose="02020603050405020304" pitchFamily="18" charset="-34"/>
              </a:defRPr>
            </a:lvl1pPr>
          </a:lstStyle>
          <a:p>
            <a:fld id="{D0853C36-DC53-C94D-824D-9BB3F1568B23}" type="slidenum">
              <a:rPr lang="en-US" altLang="en-US"/>
              <a:pPr/>
              <a:t>‹#›</a:t>
            </a:fld>
            <a:endParaRPr lang="en-US" altLang="en-US"/>
          </a:p>
        </p:txBody>
      </p:sp>
    </p:spTree>
    <p:extLst>
      <p:ext uri="{BB962C8B-B14F-4D97-AF65-F5344CB8AC3E}">
        <p14:creationId xmlns:p14="http://schemas.microsoft.com/office/powerpoint/2010/main" val="874034412"/>
      </p:ext>
    </p:extLst>
  </p:cSld>
  <p:clrMapOvr>
    <a:masterClrMapping/>
  </p:clrMapOvr>
  <p:transition>
    <p:fade/>
  </p:transition>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9813650F-40E1-B648-B222-86EB349C562C}"/>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DF9D1043-1D66-5445-A6B3-1E168D910B52}" type="datetimeFigureOut">
              <a:rPr lang="en-US"/>
              <a:pPr>
                <a:defRPr/>
              </a:pPr>
              <a:t>2/18/23</a:t>
            </a:fld>
            <a:endParaRPr lang="en-US"/>
          </a:p>
        </p:txBody>
      </p:sp>
      <p:sp>
        <p:nvSpPr>
          <p:cNvPr id="5" name="Footer Placeholder 4">
            <a:extLst>
              <a:ext uri="{FF2B5EF4-FFF2-40B4-BE49-F238E27FC236}">
                <a16:creationId xmlns:a16="http://schemas.microsoft.com/office/drawing/2014/main" id="{62B6A4FF-5958-3744-8A49-8B2043F43682}"/>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1DDC29C8-0C52-0943-9A28-FC6FAB5793E3}"/>
              </a:ext>
            </a:extLst>
          </p:cNvPr>
          <p:cNvSpPr>
            <a:spLocks noGrp="1"/>
          </p:cNvSpPr>
          <p:nvPr>
            <p:ph type="sldNum" sz="quarter" idx="12"/>
          </p:nvPr>
        </p:nvSpPr>
        <p:spPr/>
        <p:txBody>
          <a:bodyPr/>
          <a:lstStyle>
            <a:lvl1pPr>
              <a:defRPr>
                <a:latin typeface="Arial" panose="020B0604020202020204" pitchFamily="34" charset="0"/>
              </a:defRPr>
            </a:lvl1pPr>
          </a:lstStyle>
          <a:p>
            <a:fld id="{E83FAF81-7442-6740-AAA3-133CC18EF1AC}" type="slidenum">
              <a:rPr lang="en-US" altLang="en-US"/>
              <a:pPr/>
              <a:t>‹#›</a:t>
            </a:fld>
            <a:endParaRPr lang="en-US" altLang="en-US"/>
          </a:p>
        </p:txBody>
      </p:sp>
    </p:spTree>
    <p:extLst>
      <p:ext uri="{BB962C8B-B14F-4D97-AF65-F5344CB8AC3E}">
        <p14:creationId xmlns:p14="http://schemas.microsoft.com/office/powerpoint/2010/main" val="782045174"/>
      </p:ext>
    </p:extLst>
  </p:cSld>
  <p:clrMapOvr>
    <a:masterClrMapping/>
  </p:clrMapOvr>
  <p:transition>
    <p:fade/>
  </p:transition>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86B0C5-4815-1345-BBC8-252D85A4E81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9C36C3A-279A-FF41-B61A-810EE7E393A3}" type="datetimeFigureOut">
              <a:rPr lang="en-US"/>
              <a:pPr>
                <a:defRPr/>
              </a:pPr>
              <a:t>2/18/23</a:t>
            </a:fld>
            <a:endParaRPr lang="en-US"/>
          </a:p>
        </p:txBody>
      </p:sp>
      <p:sp>
        <p:nvSpPr>
          <p:cNvPr id="5" name="Footer Placeholder 4">
            <a:extLst>
              <a:ext uri="{FF2B5EF4-FFF2-40B4-BE49-F238E27FC236}">
                <a16:creationId xmlns:a16="http://schemas.microsoft.com/office/drawing/2014/main" id="{2F2B8133-FB3B-8941-AC34-F3E52C65BCC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089E49E-1696-484D-B7DA-2F5A5A5D7B5C}"/>
              </a:ext>
            </a:extLst>
          </p:cNvPr>
          <p:cNvSpPr>
            <a:spLocks noGrp="1"/>
          </p:cNvSpPr>
          <p:nvPr>
            <p:ph type="sldNum" sz="quarter" idx="12"/>
          </p:nvPr>
        </p:nvSpPr>
        <p:spPr/>
        <p:txBody>
          <a:bodyPr/>
          <a:lstStyle>
            <a:lvl1pPr>
              <a:defRPr>
                <a:latin typeface="Arial" panose="020B0604020202020204" pitchFamily="34" charset="0"/>
              </a:defRPr>
            </a:lvl1pPr>
          </a:lstStyle>
          <a:p>
            <a:fld id="{5EAF08F4-7169-4C4B-81DB-1CE84E2C90A4}" type="slidenum">
              <a:rPr lang="en-US" altLang="en-US"/>
              <a:pPr/>
              <a:t>‹#›</a:t>
            </a:fld>
            <a:endParaRPr lang="en-US" altLang="en-US"/>
          </a:p>
        </p:txBody>
      </p:sp>
    </p:spTree>
    <p:extLst>
      <p:ext uri="{BB962C8B-B14F-4D97-AF65-F5344CB8AC3E}">
        <p14:creationId xmlns:p14="http://schemas.microsoft.com/office/powerpoint/2010/main" val="2288271767"/>
      </p:ext>
    </p:extLst>
  </p:cSld>
  <p:clrMapOvr>
    <a:masterClrMapping/>
  </p:clrMapOvr>
  <p:transition>
    <p:fade/>
  </p:transition>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65ABB1A2-208C-4F45-98FC-658A486D69FE}"/>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A2ADBE2-739E-D44C-9DD4-893730A248CF}" type="datetimeFigureOut">
              <a:rPr lang="en-US"/>
              <a:pPr>
                <a:defRPr/>
              </a:pPr>
              <a:t>2/18/23</a:t>
            </a:fld>
            <a:endParaRPr lang="en-US"/>
          </a:p>
        </p:txBody>
      </p:sp>
      <p:sp>
        <p:nvSpPr>
          <p:cNvPr id="5" name="Footer Placeholder 4">
            <a:extLst>
              <a:ext uri="{FF2B5EF4-FFF2-40B4-BE49-F238E27FC236}">
                <a16:creationId xmlns:a16="http://schemas.microsoft.com/office/drawing/2014/main" id="{5FED4BCE-3852-7542-B2C1-E31DA5D5965E}"/>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C4AD4E20-5FA8-2E40-A2A9-092925B6DD67}"/>
              </a:ext>
            </a:extLst>
          </p:cNvPr>
          <p:cNvSpPr>
            <a:spLocks noGrp="1"/>
          </p:cNvSpPr>
          <p:nvPr>
            <p:ph type="sldNum" sz="quarter" idx="12"/>
          </p:nvPr>
        </p:nvSpPr>
        <p:spPr/>
        <p:txBody>
          <a:bodyPr/>
          <a:lstStyle>
            <a:lvl1pPr>
              <a:defRPr>
                <a:latin typeface="Arial" panose="020B0604020202020204" pitchFamily="34" charset="0"/>
              </a:defRPr>
            </a:lvl1pPr>
          </a:lstStyle>
          <a:p>
            <a:fld id="{378A6FFB-1BE4-F14D-914F-78F47783D11E}" type="slidenum">
              <a:rPr lang="en-US" altLang="en-US"/>
              <a:pPr/>
              <a:t>‹#›</a:t>
            </a:fld>
            <a:endParaRPr lang="en-US" altLang="en-US"/>
          </a:p>
        </p:txBody>
      </p:sp>
    </p:spTree>
    <p:extLst>
      <p:ext uri="{BB962C8B-B14F-4D97-AF65-F5344CB8AC3E}">
        <p14:creationId xmlns:p14="http://schemas.microsoft.com/office/powerpoint/2010/main" val="3265778453"/>
      </p:ext>
    </p:extLst>
  </p:cSld>
  <p:clrMapOvr>
    <a:masterClrMapping/>
  </p:clrMapOvr>
  <p:transition>
    <p:fade/>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A9084119-6596-114C-ADAD-944286785FE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6641B3E-D032-0947-AAEB-EF8B8FADFE13}" type="datetimeFigureOut">
              <a:rPr lang="en-US"/>
              <a:pPr>
                <a:defRPr/>
              </a:pPr>
              <a:t>2/18/23</a:t>
            </a:fld>
            <a:endParaRPr lang="en-US"/>
          </a:p>
        </p:txBody>
      </p:sp>
      <p:sp>
        <p:nvSpPr>
          <p:cNvPr id="6" name="Footer Placeholder 5">
            <a:extLst>
              <a:ext uri="{FF2B5EF4-FFF2-40B4-BE49-F238E27FC236}">
                <a16:creationId xmlns:a16="http://schemas.microsoft.com/office/drawing/2014/main" id="{59B831B8-31B4-0F45-B19B-8667C044E3E9}"/>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B5A221E0-58D3-0F4F-81EA-02AE1AAD4F57}"/>
              </a:ext>
            </a:extLst>
          </p:cNvPr>
          <p:cNvSpPr>
            <a:spLocks noGrp="1"/>
          </p:cNvSpPr>
          <p:nvPr>
            <p:ph type="sldNum" sz="quarter" idx="12"/>
          </p:nvPr>
        </p:nvSpPr>
        <p:spPr/>
        <p:txBody>
          <a:bodyPr/>
          <a:lstStyle>
            <a:lvl1pPr>
              <a:defRPr>
                <a:latin typeface="Arial" panose="020B0604020202020204" pitchFamily="34" charset="0"/>
              </a:defRPr>
            </a:lvl1pPr>
          </a:lstStyle>
          <a:p>
            <a:fld id="{3C669B15-1A83-3E46-8A57-D97AC88A9E76}" type="slidenum">
              <a:rPr lang="en-US" altLang="en-US"/>
              <a:pPr/>
              <a:t>‹#›</a:t>
            </a:fld>
            <a:endParaRPr lang="en-US" altLang="en-US"/>
          </a:p>
        </p:txBody>
      </p:sp>
    </p:spTree>
    <p:extLst>
      <p:ext uri="{BB962C8B-B14F-4D97-AF65-F5344CB8AC3E}">
        <p14:creationId xmlns:p14="http://schemas.microsoft.com/office/powerpoint/2010/main" val="1780666402"/>
      </p:ext>
    </p:extLst>
  </p:cSld>
  <p:clrMapOvr>
    <a:masterClrMapping/>
  </p:clrMapOvr>
  <p:transition>
    <p:fade/>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FF9ACA34-59A6-7748-8638-0FDD40C8172E}"/>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414ADB1-1FB3-AC48-9BCA-6DC43AD1A1F7}" type="datetimeFigureOut">
              <a:rPr lang="en-US"/>
              <a:pPr>
                <a:defRPr/>
              </a:pPr>
              <a:t>2/18/23</a:t>
            </a:fld>
            <a:endParaRPr lang="en-US"/>
          </a:p>
        </p:txBody>
      </p:sp>
      <p:sp>
        <p:nvSpPr>
          <p:cNvPr id="8" name="Footer Placeholder 7">
            <a:extLst>
              <a:ext uri="{FF2B5EF4-FFF2-40B4-BE49-F238E27FC236}">
                <a16:creationId xmlns:a16="http://schemas.microsoft.com/office/drawing/2014/main" id="{F0859F66-CB2B-C94A-83DA-B0069028720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E0227624-6E4B-BE4A-9A18-BBFAB1B9E106}"/>
              </a:ext>
            </a:extLst>
          </p:cNvPr>
          <p:cNvSpPr>
            <a:spLocks noGrp="1"/>
          </p:cNvSpPr>
          <p:nvPr>
            <p:ph type="sldNum" sz="quarter" idx="12"/>
          </p:nvPr>
        </p:nvSpPr>
        <p:spPr/>
        <p:txBody>
          <a:bodyPr/>
          <a:lstStyle>
            <a:lvl1pPr>
              <a:defRPr>
                <a:latin typeface="Arial" panose="020B0604020202020204" pitchFamily="34" charset="0"/>
              </a:defRPr>
            </a:lvl1pPr>
          </a:lstStyle>
          <a:p>
            <a:fld id="{A6B99F1B-D290-A648-A0AA-3F8BE63A6D09}" type="slidenum">
              <a:rPr lang="en-US" altLang="en-US"/>
              <a:pPr/>
              <a:t>‹#›</a:t>
            </a:fld>
            <a:endParaRPr lang="en-US" altLang="en-US"/>
          </a:p>
        </p:txBody>
      </p:sp>
    </p:spTree>
    <p:extLst>
      <p:ext uri="{BB962C8B-B14F-4D97-AF65-F5344CB8AC3E}">
        <p14:creationId xmlns:p14="http://schemas.microsoft.com/office/powerpoint/2010/main" val="610977768"/>
      </p:ext>
    </p:extLst>
  </p:cSld>
  <p:clrMapOvr>
    <a:masterClrMapping/>
  </p:clrMapOvr>
  <p:transition>
    <p:fade/>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E38E757F-C7B3-E345-80E4-F5B913CEE71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C934FEE-E5AB-A744-838A-07B8E7113791}" type="datetimeFigureOut">
              <a:rPr lang="en-US"/>
              <a:pPr>
                <a:defRPr/>
              </a:pPr>
              <a:t>2/18/23</a:t>
            </a:fld>
            <a:endParaRPr lang="en-US"/>
          </a:p>
        </p:txBody>
      </p:sp>
      <p:sp>
        <p:nvSpPr>
          <p:cNvPr id="4" name="Footer Placeholder 3">
            <a:extLst>
              <a:ext uri="{FF2B5EF4-FFF2-40B4-BE49-F238E27FC236}">
                <a16:creationId xmlns:a16="http://schemas.microsoft.com/office/drawing/2014/main" id="{42445B94-AA96-9542-B900-946A70FB147F}"/>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2FE58444-DFF7-D14F-BE11-DC2ECB6B9450}"/>
              </a:ext>
            </a:extLst>
          </p:cNvPr>
          <p:cNvSpPr>
            <a:spLocks noGrp="1"/>
          </p:cNvSpPr>
          <p:nvPr>
            <p:ph type="sldNum" sz="quarter" idx="12"/>
          </p:nvPr>
        </p:nvSpPr>
        <p:spPr/>
        <p:txBody>
          <a:bodyPr/>
          <a:lstStyle>
            <a:lvl1pPr>
              <a:defRPr>
                <a:latin typeface="Arial" panose="020B0604020202020204" pitchFamily="34" charset="0"/>
              </a:defRPr>
            </a:lvl1pPr>
          </a:lstStyle>
          <a:p>
            <a:fld id="{E42D311A-889F-2545-8198-9C66575FFB9E}" type="slidenum">
              <a:rPr lang="en-US" altLang="en-US"/>
              <a:pPr/>
              <a:t>‹#›</a:t>
            </a:fld>
            <a:endParaRPr lang="en-US" altLang="en-US"/>
          </a:p>
        </p:txBody>
      </p:sp>
    </p:spTree>
    <p:extLst>
      <p:ext uri="{BB962C8B-B14F-4D97-AF65-F5344CB8AC3E}">
        <p14:creationId xmlns:p14="http://schemas.microsoft.com/office/powerpoint/2010/main" val="3863229970"/>
      </p:ext>
    </p:extLst>
  </p:cSld>
  <p:clrMapOvr>
    <a:masterClrMapping/>
  </p:clrMapOvr>
  <p:transition>
    <p:fade/>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33ACD7E-2766-7F40-A853-2FAE65FD703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D234671-880B-654E-8CA3-36365E70C0E3}" type="datetimeFigureOut">
              <a:rPr lang="en-US"/>
              <a:pPr>
                <a:defRPr/>
              </a:pPr>
              <a:t>2/18/23</a:t>
            </a:fld>
            <a:endParaRPr lang="en-US"/>
          </a:p>
        </p:txBody>
      </p:sp>
      <p:sp>
        <p:nvSpPr>
          <p:cNvPr id="3" name="Footer Placeholder 2">
            <a:extLst>
              <a:ext uri="{FF2B5EF4-FFF2-40B4-BE49-F238E27FC236}">
                <a16:creationId xmlns:a16="http://schemas.microsoft.com/office/drawing/2014/main" id="{AF373DF5-3B16-A44C-8FCF-2CD029D96FE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3F068AF8-FFEB-9F43-B4DD-FCB3A0E0E1C1}"/>
              </a:ext>
            </a:extLst>
          </p:cNvPr>
          <p:cNvSpPr>
            <a:spLocks noGrp="1"/>
          </p:cNvSpPr>
          <p:nvPr>
            <p:ph type="sldNum" sz="quarter" idx="12"/>
          </p:nvPr>
        </p:nvSpPr>
        <p:spPr/>
        <p:txBody>
          <a:bodyPr/>
          <a:lstStyle>
            <a:lvl1pPr>
              <a:defRPr>
                <a:latin typeface="Arial" panose="020B0604020202020204" pitchFamily="34" charset="0"/>
              </a:defRPr>
            </a:lvl1pPr>
          </a:lstStyle>
          <a:p>
            <a:fld id="{B56955F5-A6C3-0246-8151-209C5C52685D}" type="slidenum">
              <a:rPr lang="en-US" altLang="en-US"/>
              <a:pPr/>
              <a:t>‹#›</a:t>
            </a:fld>
            <a:endParaRPr lang="en-US" altLang="en-US"/>
          </a:p>
        </p:txBody>
      </p:sp>
    </p:spTree>
    <p:extLst>
      <p:ext uri="{BB962C8B-B14F-4D97-AF65-F5344CB8AC3E}">
        <p14:creationId xmlns:p14="http://schemas.microsoft.com/office/powerpoint/2010/main" val="1502843087"/>
      </p:ext>
    </p:extLst>
  </p:cSld>
  <p:clrMapOvr>
    <a:masterClrMapping/>
  </p:clrMapOvr>
  <p:transition>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a:extLst>
              <a:ext uri="{FF2B5EF4-FFF2-40B4-BE49-F238E27FC236}">
                <a16:creationId xmlns:a16="http://schemas.microsoft.com/office/drawing/2014/main" id="{47CC2CFB-EAA6-3E41-B3F3-060B1D5E3D9D}"/>
              </a:ext>
            </a:extLst>
          </p:cNvPr>
          <p:cNvSpPr>
            <a:spLocks noGrp="1" noChangeArrowheads="1"/>
          </p:cNvSpPr>
          <p:nvPr>
            <p:ph type="dt" sz="half" idx="10"/>
          </p:nvPr>
        </p:nvSpPr>
        <p:spPr>
          <a:ln/>
        </p:spPr>
        <p:txBody>
          <a:bodyPr/>
          <a:lstStyle>
            <a:lvl1pPr>
              <a:defRPr/>
            </a:lvl1pPr>
          </a:lstStyle>
          <a:p>
            <a:pPr>
              <a:defRPr/>
            </a:pPr>
            <a:endParaRPr lang="th-TH"/>
          </a:p>
        </p:txBody>
      </p:sp>
      <p:sp>
        <p:nvSpPr>
          <p:cNvPr id="5" name="Rectangle 5">
            <a:extLst>
              <a:ext uri="{FF2B5EF4-FFF2-40B4-BE49-F238E27FC236}">
                <a16:creationId xmlns:a16="http://schemas.microsoft.com/office/drawing/2014/main" id="{7BDC37B2-BD42-F64B-AC55-6A6DC28F9E90}"/>
              </a:ext>
            </a:extLst>
          </p:cNvPr>
          <p:cNvSpPr>
            <a:spLocks noGrp="1" noChangeArrowheads="1"/>
          </p:cNvSpPr>
          <p:nvPr>
            <p:ph type="ftr" sz="quarter" idx="11"/>
          </p:nvPr>
        </p:nvSpPr>
        <p:spPr>
          <a:ln/>
        </p:spPr>
        <p:txBody>
          <a:bodyPr/>
          <a:lstStyle>
            <a:lvl1pPr>
              <a:defRPr/>
            </a:lvl1pPr>
          </a:lstStyle>
          <a:p>
            <a:pPr>
              <a:defRPr/>
            </a:pPr>
            <a:endParaRPr lang="th-TH"/>
          </a:p>
        </p:txBody>
      </p:sp>
      <p:sp>
        <p:nvSpPr>
          <p:cNvPr id="6" name="Rectangle 6">
            <a:extLst>
              <a:ext uri="{FF2B5EF4-FFF2-40B4-BE49-F238E27FC236}">
                <a16:creationId xmlns:a16="http://schemas.microsoft.com/office/drawing/2014/main" id="{3AE5EC0E-99A7-DB43-9ACE-1B9D0BA15807}"/>
              </a:ext>
            </a:extLst>
          </p:cNvPr>
          <p:cNvSpPr>
            <a:spLocks noGrp="1" noChangeArrowheads="1"/>
          </p:cNvSpPr>
          <p:nvPr>
            <p:ph type="sldNum" sz="quarter" idx="12"/>
          </p:nvPr>
        </p:nvSpPr>
        <p:spPr>
          <a:ln/>
        </p:spPr>
        <p:txBody>
          <a:bodyPr/>
          <a:lstStyle>
            <a:lvl1pPr>
              <a:defRPr/>
            </a:lvl1pPr>
          </a:lstStyle>
          <a:p>
            <a:fld id="{79FED043-B38D-2243-9FE8-722399E451F5}" type="slidenum">
              <a:rPr lang="en-US" altLang="en-US"/>
              <a:pPr/>
              <a:t>‹#›</a:t>
            </a:fld>
            <a:endParaRPr lang="th-TH" altLang="en-US"/>
          </a:p>
        </p:txBody>
      </p:sp>
    </p:spTree>
    <p:extLst>
      <p:ext uri="{BB962C8B-B14F-4D97-AF65-F5344CB8AC3E}">
        <p14:creationId xmlns:p14="http://schemas.microsoft.com/office/powerpoint/2010/main" val="1508649884"/>
      </p:ext>
    </p:extLst>
  </p:cSld>
  <p:clrMapOvr>
    <a:masterClrMapping/>
  </p:clrMapOvr>
  <p:transition>
    <p:fade/>
  </p:transition>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D25B88B-76DA-1148-9843-DCD30159B7A9}"/>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0987AF49-5755-3A4F-8AC0-1073F2025522}" type="datetimeFigureOut">
              <a:rPr lang="en-US"/>
              <a:pPr>
                <a:defRPr/>
              </a:pPr>
              <a:t>2/18/23</a:t>
            </a:fld>
            <a:endParaRPr lang="en-US"/>
          </a:p>
        </p:txBody>
      </p:sp>
      <p:sp>
        <p:nvSpPr>
          <p:cNvPr id="6" name="Footer Placeholder 5">
            <a:extLst>
              <a:ext uri="{FF2B5EF4-FFF2-40B4-BE49-F238E27FC236}">
                <a16:creationId xmlns:a16="http://schemas.microsoft.com/office/drawing/2014/main" id="{93099CDA-A406-674A-9D1E-26F956C7DFCD}"/>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CE5C45AE-9525-9940-A21A-ACA33AA4439F}"/>
              </a:ext>
            </a:extLst>
          </p:cNvPr>
          <p:cNvSpPr>
            <a:spLocks noGrp="1"/>
          </p:cNvSpPr>
          <p:nvPr>
            <p:ph type="sldNum" sz="quarter" idx="12"/>
          </p:nvPr>
        </p:nvSpPr>
        <p:spPr/>
        <p:txBody>
          <a:bodyPr/>
          <a:lstStyle>
            <a:lvl1pPr>
              <a:defRPr>
                <a:latin typeface="Arial" panose="020B0604020202020204" pitchFamily="34" charset="0"/>
              </a:defRPr>
            </a:lvl1pPr>
          </a:lstStyle>
          <a:p>
            <a:fld id="{FAC91D52-48D8-8E4D-A515-CE0929B952A8}" type="slidenum">
              <a:rPr lang="en-US" altLang="en-US"/>
              <a:pPr/>
              <a:t>‹#›</a:t>
            </a:fld>
            <a:endParaRPr lang="en-US" altLang="en-US"/>
          </a:p>
        </p:txBody>
      </p:sp>
    </p:spTree>
    <p:extLst>
      <p:ext uri="{BB962C8B-B14F-4D97-AF65-F5344CB8AC3E}">
        <p14:creationId xmlns:p14="http://schemas.microsoft.com/office/powerpoint/2010/main" val="3799364689"/>
      </p:ext>
    </p:extLst>
  </p:cSld>
  <p:clrMapOvr>
    <a:masterClrMapping/>
  </p:clrMapOvr>
  <p:transition>
    <p:fade/>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627A3C50-6913-F143-91BE-F39CEBA45AA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DC6B6AC-3E76-DA4A-8EC7-907FF93477D7}" type="datetimeFigureOut">
              <a:rPr lang="en-US"/>
              <a:pPr>
                <a:defRPr/>
              </a:pPr>
              <a:t>2/18/23</a:t>
            </a:fld>
            <a:endParaRPr lang="en-US"/>
          </a:p>
        </p:txBody>
      </p:sp>
      <p:sp>
        <p:nvSpPr>
          <p:cNvPr id="6" name="Footer Placeholder 5">
            <a:extLst>
              <a:ext uri="{FF2B5EF4-FFF2-40B4-BE49-F238E27FC236}">
                <a16:creationId xmlns:a16="http://schemas.microsoft.com/office/drawing/2014/main" id="{5930405B-B7CB-FB41-A3A8-EAE18A25FE3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CA3D7158-4152-A243-8E35-59D0348BAE59}"/>
              </a:ext>
            </a:extLst>
          </p:cNvPr>
          <p:cNvSpPr>
            <a:spLocks noGrp="1"/>
          </p:cNvSpPr>
          <p:nvPr>
            <p:ph type="sldNum" sz="quarter" idx="12"/>
          </p:nvPr>
        </p:nvSpPr>
        <p:spPr/>
        <p:txBody>
          <a:bodyPr/>
          <a:lstStyle>
            <a:lvl1pPr>
              <a:defRPr>
                <a:latin typeface="Arial" panose="020B0604020202020204" pitchFamily="34" charset="0"/>
              </a:defRPr>
            </a:lvl1pPr>
          </a:lstStyle>
          <a:p>
            <a:fld id="{36BA0D60-EA19-7E4F-9B3C-4E5DB86CC8C3}" type="slidenum">
              <a:rPr lang="en-US" altLang="en-US"/>
              <a:pPr/>
              <a:t>‹#›</a:t>
            </a:fld>
            <a:endParaRPr lang="en-US" altLang="en-US"/>
          </a:p>
        </p:txBody>
      </p:sp>
    </p:spTree>
    <p:extLst>
      <p:ext uri="{BB962C8B-B14F-4D97-AF65-F5344CB8AC3E}">
        <p14:creationId xmlns:p14="http://schemas.microsoft.com/office/powerpoint/2010/main" val="2980645070"/>
      </p:ext>
    </p:extLst>
  </p:cSld>
  <p:clrMapOvr>
    <a:masterClrMapping/>
  </p:clrMapOvr>
  <p:transition>
    <p:fade/>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EC2EABFA-B035-5A46-86D4-56083F9A2FA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88571D0-4AE6-8147-9E34-B70E0FA5D807}" type="datetimeFigureOut">
              <a:rPr lang="en-US"/>
              <a:pPr>
                <a:defRPr/>
              </a:pPr>
              <a:t>2/18/23</a:t>
            </a:fld>
            <a:endParaRPr lang="en-US"/>
          </a:p>
        </p:txBody>
      </p:sp>
      <p:sp>
        <p:nvSpPr>
          <p:cNvPr id="5" name="Footer Placeholder 4">
            <a:extLst>
              <a:ext uri="{FF2B5EF4-FFF2-40B4-BE49-F238E27FC236}">
                <a16:creationId xmlns:a16="http://schemas.microsoft.com/office/drawing/2014/main" id="{1D11AF1A-D293-5D40-B62B-D41A6CD2563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25CB1E75-F302-A547-9F97-8FAA42F00E93}"/>
              </a:ext>
            </a:extLst>
          </p:cNvPr>
          <p:cNvSpPr>
            <a:spLocks noGrp="1"/>
          </p:cNvSpPr>
          <p:nvPr>
            <p:ph type="sldNum" sz="quarter" idx="12"/>
          </p:nvPr>
        </p:nvSpPr>
        <p:spPr/>
        <p:txBody>
          <a:bodyPr/>
          <a:lstStyle>
            <a:lvl1pPr>
              <a:defRPr>
                <a:latin typeface="Arial" panose="020B0604020202020204" pitchFamily="34" charset="0"/>
              </a:defRPr>
            </a:lvl1pPr>
          </a:lstStyle>
          <a:p>
            <a:fld id="{196E5EE6-C239-A44E-876F-0DA59E564D40}" type="slidenum">
              <a:rPr lang="en-US" altLang="en-US"/>
              <a:pPr/>
              <a:t>‹#›</a:t>
            </a:fld>
            <a:endParaRPr lang="en-US" altLang="en-US"/>
          </a:p>
        </p:txBody>
      </p:sp>
    </p:spTree>
    <p:extLst>
      <p:ext uri="{BB962C8B-B14F-4D97-AF65-F5344CB8AC3E}">
        <p14:creationId xmlns:p14="http://schemas.microsoft.com/office/powerpoint/2010/main" val="3908591586"/>
      </p:ext>
    </p:extLst>
  </p:cSld>
  <p:clrMapOvr>
    <a:masterClrMapping/>
  </p:clrMapOvr>
  <p:transition>
    <p:fade/>
  </p:transition>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8DF416C5-89BC-3C4A-8C49-5A4C2490CB3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973D035-70A0-6B41-8759-7F095E1641BE}" type="datetimeFigureOut">
              <a:rPr lang="en-US"/>
              <a:pPr>
                <a:defRPr/>
              </a:pPr>
              <a:t>2/18/23</a:t>
            </a:fld>
            <a:endParaRPr lang="en-US"/>
          </a:p>
        </p:txBody>
      </p:sp>
      <p:sp>
        <p:nvSpPr>
          <p:cNvPr id="5" name="Footer Placeholder 4">
            <a:extLst>
              <a:ext uri="{FF2B5EF4-FFF2-40B4-BE49-F238E27FC236}">
                <a16:creationId xmlns:a16="http://schemas.microsoft.com/office/drawing/2014/main" id="{4C176A7A-7DA9-2A4C-9B16-60237323107C}"/>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939E43B0-5B9E-6147-B5DA-684F9788C1CF}"/>
              </a:ext>
            </a:extLst>
          </p:cNvPr>
          <p:cNvSpPr>
            <a:spLocks noGrp="1"/>
          </p:cNvSpPr>
          <p:nvPr>
            <p:ph type="sldNum" sz="quarter" idx="12"/>
          </p:nvPr>
        </p:nvSpPr>
        <p:spPr/>
        <p:txBody>
          <a:bodyPr/>
          <a:lstStyle>
            <a:lvl1pPr>
              <a:defRPr>
                <a:latin typeface="Arial" panose="020B0604020202020204" pitchFamily="34" charset="0"/>
              </a:defRPr>
            </a:lvl1pPr>
          </a:lstStyle>
          <a:p>
            <a:fld id="{05329834-A8A6-844B-936C-996AC9393FE1}" type="slidenum">
              <a:rPr lang="en-US" altLang="en-US"/>
              <a:pPr/>
              <a:t>‹#›</a:t>
            </a:fld>
            <a:endParaRPr lang="en-US" altLang="en-US"/>
          </a:p>
        </p:txBody>
      </p:sp>
    </p:spTree>
    <p:extLst>
      <p:ext uri="{BB962C8B-B14F-4D97-AF65-F5344CB8AC3E}">
        <p14:creationId xmlns:p14="http://schemas.microsoft.com/office/powerpoint/2010/main" val="1357973826"/>
      </p:ext>
    </p:extLst>
  </p:cSld>
  <p:clrMapOvr>
    <a:masterClrMapping/>
  </p:clrMapOvr>
  <p:transition>
    <p:fade/>
  </p:transition>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633E8A61-414A-B545-9C25-6826DAC32136}"/>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3F6E9647-6863-C045-ABCF-95A27F3A40EA}" type="datetimeFigureOut">
              <a:rPr lang="en-US"/>
              <a:pPr>
                <a:defRPr/>
              </a:pPr>
              <a:t>2/18/23</a:t>
            </a:fld>
            <a:endParaRPr lang="en-US"/>
          </a:p>
        </p:txBody>
      </p:sp>
      <p:sp>
        <p:nvSpPr>
          <p:cNvPr id="5" name="Footer Placeholder 4">
            <a:extLst>
              <a:ext uri="{FF2B5EF4-FFF2-40B4-BE49-F238E27FC236}">
                <a16:creationId xmlns:a16="http://schemas.microsoft.com/office/drawing/2014/main" id="{AFD69889-0A46-DD4A-A3CF-5B95EDF3F989}"/>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7811A77-97F4-CC47-A6BB-6DA069175A5A}"/>
              </a:ext>
            </a:extLst>
          </p:cNvPr>
          <p:cNvSpPr>
            <a:spLocks noGrp="1"/>
          </p:cNvSpPr>
          <p:nvPr>
            <p:ph type="sldNum" sz="quarter" idx="12"/>
          </p:nvPr>
        </p:nvSpPr>
        <p:spPr/>
        <p:txBody>
          <a:bodyPr/>
          <a:lstStyle>
            <a:lvl1pPr>
              <a:defRPr>
                <a:latin typeface="Arial" panose="020B0604020202020204" pitchFamily="34" charset="0"/>
              </a:defRPr>
            </a:lvl1pPr>
          </a:lstStyle>
          <a:p>
            <a:fld id="{7E863BE1-7398-FA48-BF88-4921F5FD1085}" type="slidenum">
              <a:rPr lang="en-US" altLang="en-US"/>
              <a:pPr/>
              <a:t>‹#›</a:t>
            </a:fld>
            <a:endParaRPr lang="en-US" altLang="en-US"/>
          </a:p>
        </p:txBody>
      </p:sp>
    </p:spTree>
    <p:extLst>
      <p:ext uri="{BB962C8B-B14F-4D97-AF65-F5344CB8AC3E}">
        <p14:creationId xmlns:p14="http://schemas.microsoft.com/office/powerpoint/2010/main" val="4139550113"/>
      </p:ext>
    </p:extLst>
  </p:cSld>
  <p:clrMapOvr>
    <a:masterClrMapping/>
  </p:clrMapOvr>
  <p:transition>
    <p:fade/>
  </p:transition>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B458D48-E5D4-904A-B56A-24B3C5BD121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93DDC42-CBA1-0F40-80CD-D99AD7509C71}" type="datetimeFigureOut">
              <a:rPr lang="en-US"/>
              <a:pPr>
                <a:defRPr/>
              </a:pPr>
              <a:t>2/18/23</a:t>
            </a:fld>
            <a:endParaRPr lang="en-US"/>
          </a:p>
        </p:txBody>
      </p:sp>
      <p:sp>
        <p:nvSpPr>
          <p:cNvPr id="5" name="Footer Placeholder 4">
            <a:extLst>
              <a:ext uri="{FF2B5EF4-FFF2-40B4-BE49-F238E27FC236}">
                <a16:creationId xmlns:a16="http://schemas.microsoft.com/office/drawing/2014/main" id="{C32260B7-A5F8-2F40-9B68-44E011C2414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C7F86F33-6F92-6B4B-B2B8-0CC2832B0B2F}"/>
              </a:ext>
            </a:extLst>
          </p:cNvPr>
          <p:cNvSpPr>
            <a:spLocks noGrp="1"/>
          </p:cNvSpPr>
          <p:nvPr>
            <p:ph type="sldNum" sz="quarter" idx="12"/>
          </p:nvPr>
        </p:nvSpPr>
        <p:spPr/>
        <p:txBody>
          <a:bodyPr/>
          <a:lstStyle>
            <a:lvl1pPr>
              <a:defRPr>
                <a:latin typeface="Arial" panose="020B0604020202020204" pitchFamily="34" charset="0"/>
              </a:defRPr>
            </a:lvl1pPr>
          </a:lstStyle>
          <a:p>
            <a:fld id="{675BE6A4-24CF-5941-AAC9-6BCD971D2A4D}" type="slidenum">
              <a:rPr lang="en-US" altLang="en-US"/>
              <a:pPr/>
              <a:t>‹#›</a:t>
            </a:fld>
            <a:endParaRPr lang="en-US" altLang="en-US"/>
          </a:p>
        </p:txBody>
      </p:sp>
    </p:spTree>
    <p:extLst>
      <p:ext uri="{BB962C8B-B14F-4D97-AF65-F5344CB8AC3E}">
        <p14:creationId xmlns:p14="http://schemas.microsoft.com/office/powerpoint/2010/main" val="2818881489"/>
      </p:ext>
    </p:extLst>
  </p:cSld>
  <p:clrMapOvr>
    <a:masterClrMapping/>
  </p:clrMapOvr>
  <p:transition>
    <p:fade/>
  </p:transition>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2127ACEF-17EF-1B40-8702-1ECEAC686555}"/>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22FF9E86-FEC0-0F45-BB6F-3E3409B2A306}" type="datetimeFigureOut">
              <a:rPr lang="en-US"/>
              <a:pPr>
                <a:defRPr/>
              </a:pPr>
              <a:t>2/18/23</a:t>
            </a:fld>
            <a:endParaRPr lang="en-US"/>
          </a:p>
        </p:txBody>
      </p:sp>
      <p:sp>
        <p:nvSpPr>
          <p:cNvPr id="5" name="Footer Placeholder 4">
            <a:extLst>
              <a:ext uri="{FF2B5EF4-FFF2-40B4-BE49-F238E27FC236}">
                <a16:creationId xmlns:a16="http://schemas.microsoft.com/office/drawing/2014/main" id="{FABF3E7C-85AF-804D-9565-73F18ADD8138}"/>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FA8EB5DA-0453-8246-8DCB-EEC02BEF974E}"/>
              </a:ext>
            </a:extLst>
          </p:cNvPr>
          <p:cNvSpPr>
            <a:spLocks noGrp="1"/>
          </p:cNvSpPr>
          <p:nvPr>
            <p:ph type="sldNum" sz="quarter" idx="12"/>
          </p:nvPr>
        </p:nvSpPr>
        <p:spPr/>
        <p:txBody>
          <a:bodyPr/>
          <a:lstStyle>
            <a:lvl1pPr>
              <a:defRPr>
                <a:latin typeface="Arial" panose="020B0604020202020204" pitchFamily="34" charset="0"/>
              </a:defRPr>
            </a:lvl1pPr>
          </a:lstStyle>
          <a:p>
            <a:fld id="{29F24299-0B95-FD41-92FC-AD2FAF79CA4D}" type="slidenum">
              <a:rPr lang="en-US" altLang="en-US"/>
              <a:pPr/>
              <a:t>‹#›</a:t>
            </a:fld>
            <a:endParaRPr lang="en-US" altLang="en-US"/>
          </a:p>
        </p:txBody>
      </p:sp>
    </p:spTree>
    <p:extLst>
      <p:ext uri="{BB962C8B-B14F-4D97-AF65-F5344CB8AC3E}">
        <p14:creationId xmlns:p14="http://schemas.microsoft.com/office/powerpoint/2010/main" val="126421780"/>
      </p:ext>
    </p:extLst>
  </p:cSld>
  <p:clrMapOvr>
    <a:masterClrMapping/>
  </p:clrMapOvr>
  <p:transition>
    <p:fade/>
  </p:transition>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76C45003-754E-474B-B977-9BF314E5C4ED}"/>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F2552ED-9C8A-634E-AC38-F3B30BAF8400}" type="datetimeFigureOut">
              <a:rPr lang="en-US"/>
              <a:pPr>
                <a:defRPr/>
              </a:pPr>
              <a:t>2/18/23</a:t>
            </a:fld>
            <a:endParaRPr lang="en-US"/>
          </a:p>
        </p:txBody>
      </p:sp>
      <p:sp>
        <p:nvSpPr>
          <p:cNvPr id="6" name="Footer Placeholder 5">
            <a:extLst>
              <a:ext uri="{FF2B5EF4-FFF2-40B4-BE49-F238E27FC236}">
                <a16:creationId xmlns:a16="http://schemas.microsoft.com/office/drawing/2014/main" id="{F0D2D6EA-2F2C-E140-AE95-318D5CABE85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26237C6D-C897-2D40-98E3-D0A75FDA1DEB}"/>
              </a:ext>
            </a:extLst>
          </p:cNvPr>
          <p:cNvSpPr>
            <a:spLocks noGrp="1"/>
          </p:cNvSpPr>
          <p:nvPr>
            <p:ph type="sldNum" sz="quarter" idx="12"/>
          </p:nvPr>
        </p:nvSpPr>
        <p:spPr/>
        <p:txBody>
          <a:bodyPr/>
          <a:lstStyle>
            <a:lvl1pPr>
              <a:defRPr>
                <a:latin typeface="Arial" panose="020B0604020202020204" pitchFamily="34" charset="0"/>
              </a:defRPr>
            </a:lvl1pPr>
          </a:lstStyle>
          <a:p>
            <a:fld id="{637F4051-8986-2744-80C1-10B2DD796E2D}" type="slidenum">
              <a:rPr lang="en-US" altLang="en-US"/>
              <a:pPr/>
              <a:t>‹#›</a:t>
            </a:fld>
            <a:endParaRPr lang="en-US" altLang="en-US"/>
          </a:p>
        </p:txBody>
      </p:sp>
    </p:spTree>
    <p:extLst>
      <p:ext uri="{BB962C8B-B14F-4D97-AF65-F5344CB8AC3E}">
        <p14:creationId xmlns:p14="http://schemas.microsoft.com/office/powerpoint/2010/main" val="384054458"/>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B829AC02-850C-C54D-8375-F8837C29AFF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1336604-8B27-6042-9DA7-CC4D58EA68C1}" type="datetimeFigureOut">
              <a:rPr lang="en-US"/>
              <a:pPr>
                <a:defRPr/>
              </a:pPr>
              <a:t>2/18/23</a:t>
            </a:fld>
            <a:endParaRPr lang="en-US"/>
          </a:p>
        </p:txBody>
      </p:sp>
      <p:sp>
        <p:nvSpPr>
          <p:cNvPr id="8" name="Footer Placeholder 7">
            <a:extLst>
              <a:ext uri="{FF2B5EF4-FFF2-40B4-BE49-F238E27FC236}">
                <a16:creationId xmlns:a16="http://schemas.microsoft.com/office/drawing/2014/main" id="{EEB007C5-3983-4049-AD2A-7E72F03EFC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C7D53569-33D2-084B-B30D-53EE9E85BA17}"/>
              </a:ext>
            </a:extLst>
          </p:cNvPr>
          <p:cNvSpPr>
            <a:spLocks noGrp="1"/>
          </p:cNvSpPr>
          <p:nvPr>
            <p:ph type="sldNum" sz="quarter" idx="12"/>
          </p:nvPr>
        </p:nvSpPr>
        <p:spPr/>
        <p:txBody>
          <a:bodyPr/>
          <a:lstStyle>
            <a:lvl1pPr>
              <a:defRPr>
                <a:latin typeface="Arial" panose="020B0604020202020204" pitchFamily="34" charset="0"/>
              </a:defRPr>
            </a:lvl1pPr>
          </a:lstStyle>
          <a:p>
            <a:fld id="{EACB11A5-CE27-0C48-87C7-F92875FCACED}" type="slidenum">
              <a:rPr lang="en-US" altLang="en-US"/>
              <a:pPr/>
              <a:t>‹#›</a:t>
            </a:fld>
            <a:endParaRPr lang="en-US" altLang="en-US"/>
          </a:p>
        </p:txBody>
      </p:sp>
    </p:spTree>
    <p:extLst>
      <p:ext uri="{BB962C8B-B14F-4D97-AF65-F5344CB8AC3E}">
        <p14:creationId xmlns:p14="http://schemas.microsoft.com/office/powerpoint/2010/main" val="3847940084"/>
      </p:ext>
    </p:extLst>
  </p:cSld>
  <p:clrMapOvr>
    <a:masterClrMapping/>
  </p:clrMapOvr>
  <p:transition>
    <p:fade/>
  </p:transition>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31F5401D-7BBC-B64F-8631-8331BEA681C5}"/>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2CCA805-776E-8447-9C30-6A6DAEA081F1}" type="datetimeFigureOut">
              <a:rPr lang="en-US"/>
              <a:pPr>
                <a:defRPr/>
              </a:pPr>
              <a:t>2/18/23</a:t>
            </a:fld>
            <a:endParaRPr lang="en-US"/>
          </a:p>
        </p:txBody>
      </p:sp>
      <p:sp>
        <p:nvSpPr>
          <p:cNvPr id="4" name="Footer Placeholder 3">
            <a:extLst>
              <a:ext uri="{FF2B5EF4-FFF2-40B4-BE49-F238E27FC236}">
                <a16:creationId xmlns:a16="http://schemas.microsoft.com/office/drawing/2014/main" id="{BD4E0F16-256C-0C44-8B8E-6D1C78F981D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1AD5A6C8-A0E0-D544-812D-07079AFB2EF8}"/>
              </a:ext>
            </a:extLst>
          </p:cNvPr>
          <p:cNvSpPr>
            <a:spLocks noGrp="1"/>
          </p:cNvSpPr>
          <p:nvPr>
            <p:ph type="sldNum" sz="quarter" idx="12"/>
          </p:nvPr>
        </p:nvSpPr>
        <p:spPr/>
        <p:txBody>
          <a:bodyPr/>
          <a:lstStyle>
            <a:lvl1pPr>
              <a:defRPr>
                <a:latin typeface="Arial" panose="020B0604020202020204" pitchFamily="34" charset="0"/>
              </a:defRPr>
            </a:lvl1pPr>
          </a:lstStyle>
          <a:p>
            <a:fld id="{9316D0CC-04C2-7142-A6C3-F289335A87CC}" type="slidenum">
              <a:rPr lang="en-US" altLang="en-US"/>
              <a:pPr/>
              <a:t>‹#›</a:t>
            </a:fld>
            <a:endParaRPr lang="en-US" altLang="en-US"/>
          </a:p>
        </p:txBody>
      </p:sp>
    </p:spTree>
    <p:extLst>
      <p:ext uri="{BB962C8B-B14F-4D97-AF65-F5344CB8AC3E}">
        <p14:creationId xmlns:p14="http://schemas.microsoft.com/office/powerpoint/2010/main" val="3389952752"/>
      </p:ext>
    </p:extLst>
  </p:cSld>
  <p:clrMapOvr>
    <a:masterClrMapping/>
  </p:clrMapOvr>
  <p:transition>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4">
            <a:extLst>
              <a:ext uri="{FF2B5EF4-FFF2-40B4-BE49-F238E27FC236}">
                <a16:creationId xmlns:a16="http://schemas.microsoft.com/office/drawing/2014/main" id="{4E8D9594-6330-B649-B245-493AA683DB5D}"/>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C648210-6761-7644-BF26-F0FD6BB02F0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75BBBFDC-5D22-7C42-901C-1B4ACD2F33C0}"/>
              </a:ext>
            </a:extLst>
          </p:cNvPr>
          <p:cNvSpPr>
            <a:spLocks noGrp="1" noChangeArrowheads="1"/>
          </p:cNvSpPr>
          <p:nvPr>
            <p:ph type="sldNum" sz="quarter" idx="12"/>
          </p:nvPr>
        </p:nvSpPr>
        <p:spPr>
          <a:ln/>
        </p:spPr>
        <p:txBody>
          <a:bodyPr/>
          <a:lstStyle>
            <a:lvl1pPr>
              <a:defRPr/>
            </a:lvl1pPr>
          </a:lstStyle>
          <a:p>
            <a:fld id="{F6CCDCBC-E7DA-164E-ABCD-9C94462391E6}" type="slidenum">
              <a:rPr lang="en-US" altLang="en-US"/>
              <a:pPr/>
              <a:t>‹#›</a:t>
            </a:fld>
            <a:endParaRPr lang="th-TH" altLang="en-US"/>
          </a:p>
        </p:txBody>
      </p:sp>
    </p:spTree>
    <p:extLst>
      <p:ext uri="{BB962C8B-B14F-4D97-AF65-F5344CB8AC3E}">
        <p14:creationId xmlns:p14="http://schemas.microsoft.com/office/powerpoint/2010/main" val="1580796798"/>
      </p:ext>
    </p:extLst>
  </p:cSld>
  <p:clrMapOvr>
    <a:masterClrMapping/>
  </p:clrMapOvr>
  <p:transition>
    <p:fade/>
  </p:transition>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36410154-BBF6-694A-83CB-0BCC1AA18B54}"/>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3F0A4170-AB5D-C542-B312-6FB73BC54A47}" type="datetimeFigureOut">
              <a:rPr lang="en-US"/>
              <a:pPr>
                <a:defRPr/>
              </a:pPr>
              <a:t>2/18/23</a:t>
            </a:fld>
            <a:endParaRPr lang="en-US"/>
          </a:p>
        </p:txBody>
      </p:sp>
      <p:sp>
        <p:nvSpPr>
          <p:cNvPr id="3" name="Footer Placeholder 2">
            <a:extLst>
              <a:ext uri="{FF2B5EF4-FFF2-40B4-BE49-F238E27FC236}">
                <a16:creationId xmlns:a16="http://schemas.microsoft.com/office/drawing/2014/main" id="{92524A41-6ECF-934B-BA33-6FD67B95D6DB}"/>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97EF9E84-68F1-5848-B556-337439E5F46D}"/>
              </a:ext>
            </a:extLst>
          </p:cNvPr>
          <p:cNvSpPr>
            <a:spLocks noGrp="1"/>
          </p:cNvSpPr>
          <p:nvPr>
            <p:ph type="sldNum" sz="quarter" idx="12"/>
          </p:nvPr>
        </p:nvSpPr>
        <p:spPr/>
        <p:txBody>
          <a:bodyPr/>
          <a:lstStyle>
            <a:lvl1pPr>
              <a:defRPr>
                <a:latin typeface="Arial" panose="020B0604020202020204" pitchFamily="34" charset="0"/>
              </a:defRPr>
            </a:lvl1pPr>
          </a:lstStyle>
          <a:p>
            <a:fld id="{6EDEAC0F-1172-2140-BE07-806235773219}" type="slidenum">
              <a:rPr lang="en-US" altLang="en-US"/>
              <a:pPr/>
              <a:t>‹#›</a:t>
            </a:fld>
            <a:endParaRPr lang="en-US" altLang="en-US"/>
          </a:p>
        </p:txBody>
      </p:sp>
    </p:spTree>
    <p:extLst>
      <p:ext uri="{BB962C8B-B14F-4D97-AF65-F5344CB8AC3E}">
        <p14:creationId xmlns:p14="http://schemas.microsoft.com/office/powerpoint/2010/main" val="2210253811"/>
      </p:ext>
    </p:extLst>
  </p:cSld>
  <p:clrMapOvr>
    <a:masterClrMapping/>
  </p:clrMapOvr>
  <p:transition>
    <p:fade/>
  </p:transition>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739B9933-ED35-A342-A58B-B346BBA3483F}"/>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1C60903A-537E-1949-A62C-FE77FE716464}" type="datetimeFigureOut">
              <a:rPr lang="en-US"/>
              <a:pPr>
                <a:defRPr/>
              </a:pPr>
              <a:t>2/18/23</a:t>
            </a:fld>
            <a:endParaRPr lang="en-US"/>
          </a:p>
        </p:txBody>
      </p:sp>
      <p:sp>
        <p:nvSpPr>
          <p:cNvPr id="6" name="Footer Placeholder 5">
            <a:extLst>
              <a:ext uri="{FF2B5EF4-FFF2-40B4-BE49-F238E27FC236}">
                <a16:creationId xmlns:a16="http://schemas.microsoft.com/office/drawing/2014/main" id="{4DDEFA73-C06B-B641-82F2-33F0768D911E}"/>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F4915E2F-D6A8-A945-9487-A79CFB6B2777}"/>
              </a:ext>
            </a:extLst>
          </p:cNvPr>
          <p:cNvSpPr>
            <a:spLocks noGrp="1"/>
          </p:cNvSpPr>
          <p:nvPr>
            <p:ph type="sldNum" sz="quarter" idx="12"/>
          </p:nvPr>
        </p:nvSpPr>
        <p:spPr/>
        <p:txBody>
          <a:bodyPr/>
          <a:lstStyle>
            <a:lvl1pPr>
              <a:defRPr>
                <a:latin typeface="Arial" panose="020B0604020202020204" pitchFamily="34" charset="0"/>
              </a:defRPr>
            </a:lvl1pPr>
          </a:lstStyle>
          <a:p>
            <a:fld id="{FDA6261F-88E5-C84B-95A2-1084BD23F46A}" type="slidenum">
              <a:rPr lang="en-US" altLang="en-US"/>
              <a:pPr/>
              <a:t>‹#›</a:t>
            </a:fld>
            <a:endParaRPr lang="en-US" altLang="en-US"/>
          </a:p>
        </p:txBody>
      </p:sp>
    </p:spTree>
    <p:extLst>
      <p:ext uri="{BB962C8B-B14F-4D97-AF65-F5344CB8AC3E}">
        <p14:creationId xmlns:p14="http://schemas.microsoft.com/office/powerpoint/2010/main" val="807256963"/>
      </p:ext>
    </p:extLst>
  </p:cSld>
  <p:clrMapOvr>
    <a:masterClrMapping/>
  </p:clrMapOvr>
  <p:transition>
    <p:fade/>
  </p:transition>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DD43E63C-A238-C947-BB2A-B25FCE29D3C2}"/>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269CD97-53D2-024A-873A-C6BAB9F3FCB5}" type="datetimeFigureOut">
              <a:rPr lang="en-US"/>
              <a:pPr>
                <a:defRPr/>
              </a:pPr>
              <a:t>2/18/23</a:t>
            </a:fld>
            <a:endParaRPr lang="en-US"/>
          </a:p>
        </p:txBody>
      </p:sp>
      <p:sp>
        <p:nvSpPr>
          <p:cNvPr id="6" name="Footer Placeholder 5">
            <a:extLst>
              <a:ext uri="{FF2B5EF4-FFF2-40B4-BE49-F238E27FC236}">
                <a16:creationId xmlns:a16="http://schemas.microsoft.com/office/drawing/2014/main" id="{81EF7947-B4E9-FB48-B627-E489D605B4A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6C7801AD-064B-1445-940E-2021134B27D2}"/>
              </a:ext>
            </a:extLst>
          </p:cNvPr>
          <p:cNvSpPr>
            <a:spLocks noGrp="1"/>
          </p:cNvSpPr>
          <p:nvPr>
            <p:ph type="sldNum" sz="quarter" idx="12"/>
          </p:nvPr>
        </p:nvSpPr>
        <p:spPr/>
        <p:txBody>
          <a:bodyPr/>
          <a:lstStyle>
            <a:lvl1pPr>
              <a:defRPr>
                <a:latin typeface="Arial" panose="020B0604020202020204" pitchFamily="34" charset="0"/>
              </a:defRPr>
            </a:lvl1pPr>
          </a:lstStyle>
          <a:p>
            <a:fld id="{50766D0F-68EF-294D-B72E-52420AB77A55}" type="slidenum">
              <a:rPr lang="en-US" altLang="en-US"/>
              <a:pPr/>
              <a:t>‹#›</a:t>
            </a:fld>
            <a:endParaRPr lang="en-US" altLang="en-US"/>
          </a:p>
        </p:txBody>
      </p:sp>
    </p:spTree>
    <p:extLst>
      <p:ext uri="{BB962C8B-B14F-4D97-AF65-F5344CB8AC3E}">
        <p14:creationId xmlns:p14="http://schemas.microsoft.com/office/powerpoint/2010/main" val="1428581143"/>
      </p:ext>
    </p:extLst>
  </p:cSld>
  <p:clrMapOvr>
    <a:masterClrMapping/>
  </p:clrMapOvr>
  <p:transition>
    <p:fade/>
  </p:transition>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941D042-620E-7149-A8B5-BF744B752D61}"/>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1DDA02E-9E6C-A746-85E9-0F7A70EF4C26}" type="datetimeFigureOut">
              <a:rPr lang="en-US"/>
              <a:pPr>
                <a:defRPr/>
              </a:pPr>
              <a:t>2/18/23</a:t>
            </a:fld>
            <a:endParaRPr lang="en-US"/>
          </a:p>
        </p:txBody>
      </p:sp>
      <p:sp>
        <p:nvSpPr>
          <p:cNvPr id="5" name="Footer Placeholder 4">
            <a:extLst>
              <a:ext uri="{FF2B5EF4-FFF2-40B4-BE49-F238E27FC236}">
                <a16:creationId xmlns:a16="http://schemas.microsoft.com/office/drawing/2014/main" id="{E5301EDD-0C01-F046-BB00-0289A766DCC3}"/>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E3D2FF4-76D5-A244-B78E-BA18234744ED}"/>
              </a:ext>
            </a:extLst>
          </p:cNvPr>
          <p:cNvSpPr>
            <a:spLocks noGrp="1"/>
          </p:cNvSpPr>
          <p:nvPr>
            <p:ph type="sldNum" sz="quarter" idx="12"/>
          </p:nvPr>
        </p:nvSpPr>
        <p:spPr/>
        <p:txBody>
          <a:bodyPr/>
          <a:lstStyle>
            <a:lvl1pPr>
              <a:defRPr>
                <a:latin typeface="Arial" panose="020B0604020202020204" pitchFamily="34" charset="0"/>
              </a:defRPr>
            </a:lvl1pPr>
          </a:lstStyle>
          <a:p>
            <a:fld id="{F7E771E9-3246-8F4B-B0E8-74AE0F79A3F5}" type="slidenum">
              <a:rPr lang="en-US" altLang="en-US"/>
              <a:pPr/>
              <a:t>‹#›</a:t>
            </a:fld>
            <a:endParaRPr lang="en-US" altLang="en-US"/>
          </a:p>
        </p:txBody>
      </p:sp>
    </p:spTree>
    <p:extLst>
      <p:ext uri="{BB962C8B-B14F-4D97-AF65-F5344CB8AC3E}">
        <p14:creationId xmlns:p14="http://schemas.microsoft.com/office/powerpoint/2010/main" val="2107149125"/>
      </p:ext>
    </p:extLst>
  </p:cSld>
  <p:clrMapOvr>
    <a:masterClrMapping/>
  </p:clrMapOvr>
  <p:transition>
    <p:fade/>
  </p:transition>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4788609-660A-6E4D-B666-86F850F1165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34B6B98-87ED-DB49-BE90-6A8B4C87430B}" type="datetimeFigureOut">
              <a:rPr lang="en-US"/>
              <a:pPr>
                <a:defRPr/>
              </a:pPr>
              <a:t>2/18/23</a:t>
            </a:fld>
            <a:endParaRPr lang="en-US"/>
          </a:p>
        </p:txBody>
      </p:sp>
      <p:sp>
        <p:nvSpPr>
          <p:cNvPr id="5" name="Footer Placeholder 4">
            <a:extLst>
              <a:ext uri="{FF2B5EF4-FFF2-40B4-BE49-F238E27FC236}">
                <a16:creationId xmlns:a16="http://schemas.microsoft.com/office/drawing/2014/main" id="{36FCE745-EFA9-EA44-B94D-A96AF0448BA6}"/>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29FD1AC0-2C02-EE4D-BD24-34DDC41D4643}"/>
              </a:ext>
            </a:extLst>
          </p:cNvPr>
          <p:cNvSpPr>
            <a:spLocks noGrp="1"/>
          </p:cNvSpPr>
          <p:nvPr>
            <p:ph type="sldNum" sz="quarter" idx="12"/>
          </p:nvPr>
        </p:nvSpPr>
        <p:spPr/>
        <p:txBody>
          <a:bodyPr/>
          <a:lstStyle>
            <a:lvl1pPr>
              <a:defRPr>
                <a:latin typeface="Arial" panose="020B0604020202020204" pitchFamily="34" charset="0"/>
              </a:defRPr>
            </a:lvl1pPr>
          </a:lstStyle>
          <a:p>
            <a:fld id="{5216B890-0F22-6A4C-BD24-69D035DABD7F}" type="slidenum">
              <a:rPr lang="en-US" altLang="en-US"/>
              <a:pPr/>
              <a:t>‹#›</a:t>
            </a:fld>
            <a:endParaRPr lang="en-US" altLang="en-US"/>
          </a:p>
        </p:txBody>
      </p:sp>
    </p:spTree>
    <p:extLst>
      <p:ext uri="{BB962C8B-B14F-4D97-AF65-F5344CB8AC3E}">
        <p14:creationId xmlns:p14="http://schemas.microsoft.com/office/powerpoint/2010/main" val="2570392574"/>
      </p:ext>
    </p:extLst>
  </p:cSld>
  <p:clrMapOvr>
    <a:masterClrMapping/>
  </p:clrMapOvr>
  <p:transition>
    <p:fade/>
  </p:transition>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a:extLst>
              <a:ext uri="{FF2B5EF4-FFF2-40B4-BE49-F238E27FC236}">
                <a16:creationId xmlns:a16="http://schemas.microsoft.com/office/drawing/2014/main" id="{5D8C905B-3872-B54E-98F9-A54FCA515A9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78765C6-03B8-DD4C-9242-36647A14CB97}" type="datetimeFigureOut">
              <a:rPr lang="en-US"/>
              <a:pPr>
                <a:defRPr/>
              </a:pPr>
              <a:t>2/18/23</a:t>
            </a:fld>
            <a:endParaRPr lang="en-US"/>
          </a:p>
        </p:txBody>
      </p:sp>
      <p:sp>
        <p:nvSpPr>
          <p:cNvPr id="5" name="Footer Placeholder 4">
            <a:extLst>
              <a:ext uri="{FF2B5EF4-FFF2-40B4-BE49-F238E27FC236}">
                <a16:creationId xmlns:a16="http://schemas.microsoft.com/office/drawing/2014/main" id="{DAD525D1-B5F8-694D-9D84-888DE1B0D455}"/>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4259D0C6-3CC5-9B44-818E-F52C73FC34BC}"/>
              </a:ext>
            </a:extLst>
          </p:cNvPr>
          <p:cNvSpPr>
            <a:spLocks noGrp="1"/>
          </p:cNvSpPr>
          <p:nvPr>
            <p:ph type="sldNum" sz="quarter" idx="12"/>
          </p:nvPr>
        </p:nvSpPr>
        <p:spPr/>
        <p:txBody>
          <a:bodyPr/>
          <a:lstStyle>
            <a:lvl1pPr>
              <a:defRPr>
                <a:latin typeface="Arial" panose="020B0604020202020204" pitchFamily="34" charset="0"/>
              </a:defRPr>
            </a:lvl1pPr>
          </a:lstStyle>
          <a:p>
            <a:fld id="{9D30930F-843D-6B41-8ADC-3F79ABF91FC7}" type="slidenum">
              <a:rPr lang="en-US" altLang="en-US"/>
              <a:pPr/>
              <a:t>‹#›</a:t>
            </a:fld>
            <a:endParaRPr lang="en-US" altLang="en-US"/>
          </a:p>
        </p:txBody>
      </p:sp>
    </p:spTree>
    <p:extLst>
      <p:ext uri="{BB962C8B-B14F-4D97-AF65-F5344CB8AC3E}">
        <p14:creationId xmlns:p14="http://schemas.microsoft.com/office/powerpoint/2010/main" val="1173224952"/>
      </p:ext>
    </p:extLst>
  </p:cSld>
  <p:clrMapOvr>
    <a:masterClrMapping/>
  </p:clrMapOvr>
  <p:transition>
    <p:fade/>
  </p:transition>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5EF3DD8-A523-B941-BB85-46B9E176B063}"/>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FD73C079-2CA8-EE40-83FE-C2436B417A2F}" type="datetimeFigureOut">
              <a:rPr lang="en-US"/>
              <a:pPr>
                <a:defRPr/>
              </a:pPr>
              <a:t>2/18/23</a:t>
            </a:fld>
            <a:endParaRPr lang="en-US"/>
          </a:p>
        </p:txBody>
      </p:sp>
      <p:sp>
        <p:nvSpPr>
          <p:cNvPr id="5" name="Footer Placeholder 4">
            <a:extLst>
              <a:ext uri="{FF2B5EF4-FFF2-40B4-BE49-F238E27FC236}">
                <a16:creationId xmlns:a16="http://schemas.microsoft.com/office/drawing/2014/main" id="{EA91338A-392F-CB4E-A453-F4EBFAF927E6}"/>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F5437FDA-4E61-5744-8F54-13B63BDF5669}"/>
              </a:ext>
            </a:extLst>
          </p:cNvPr>
          <p:cNvSpPr>
            <a:spLocks noGrp="1"/>
          </p:cNvSpPr>
          <p:nvPr>
            <p:ph type="sldNum" sz="quarter" idx="12"/>
          </p:nvPr>
        </p:nvSpPr>
        <p:spPr/>
        <p:txBody>
          <a:bodyPr/>
          <a:lstStyle>
            <a:lvl1pPr>
              <a:defRPr>
                <a:latin typeface="Arial" panose="020B0604020202020204" pitchFamily="34" charset="0"/>
              </a:defRPr>
            </a:lvl1pPr>
          </a:lstStyle>
          <a:p>
            <a:fld id="{DBC58614-B480-A548-B87C-4F34EB274363}" type="slidenum">
              <a:rPr lang="en-US" altLang="en-US"/>
              <a:pPr/>
              <a:t>‹#›</a:t>
            </a:fld>
            <a:endParaRPr lang="en-US" altLang="en-US"/>
          </a:p>
        </p:txBody>
      </p:sp>
    </p:spTree>
    <p:extLst>
      <p:ext uri="{BB962C8B-B14F-4D97-AF65-F5344CB8AC3E}">
        <p14:creationId xmlns:p14="http://schemas.microsoft.com/office/powerpoint/2010/main" val="359170719"/>
      </p:ext>
    </p:extLst>
  </p:cSld>
  <p:clrMapOvr>
    <a:masterClrMapping/>
  </p:clrMapOvr>
  <p:transition>
    <p:fade/>
  </p:transition>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1E6D972-500C-F241-988D-1584582B222C}"/>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B20245E8-C835-0841-9686-DECC0A5238C7}" type="datetimeFigureOut">
              <a:rPr lang="en-US"/>
              <a:pPr>
                <a:defRPr/>
              </a:pPr>
              <a:t>2/18/23</a:t>
            </a:fld>
            <a:endParaRPr lang="en-US"/>
          </a:p>
        </p:txBody>
      </p:sp>
      <p:sp>
        <p:nvSpPr>
          <p:cNvPr id="5" name="Footer Placeholder 4">
            <a:extLst>
              <a:ext uri="{FF2B5EF4-FFF2-40B4-BE49-F238E27FC236}">
                <a16:creationId xmlns:a16="http://schemas.microsoft.com/office/drawing/2014/main" id="{726A3EC2-F667-FD40-BC24-1F8B9AB7A0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9C5966F9-79C4-4F43-933B-BE2B0AEDEB9D}"/>
              </a:ext>
            </a:extLst>
          </p:cNvPr>
          <p:cNvSpPr>
            <a:spLocks noGrp="1"/>
          </p:cNvSpPr>
          <p:nvPr>
            <p:ph type="sldNum" sz="quarter" idx="12"/>
          </p:nvPr>
        </p:nvSpPr>
        <p:spPr/>
        <p:txBody>
          <a:bodyPr/>
          <a:lstStyle>
            <a:lvl1pPr>
              <a:defRPr>
                <a:latin typeface="Arial" panose="020B0604020202020204" pitchFamily="34" charset="0"/>
              </a:defRPr>
            </a:lvl1pPr>
          </a:lstStyle>
          <a:p>
            <a:fld id="{7D603599-B357-FD47-B28E-762C9697D83B}" type="slidenum">
              <a:rPr lang="en-US" altLang="en-US"/>
              <a:pPr/>
              <a:t>‹#›</a:t>
            </a:fld>
            <a:endParaRPr lang="en-US" altLang="en-US"/>
          </a:p>
        </p:txBody>
      </p:sp>
    </p:spTree>
    <p:extLst>
      <p:ext uri="{BB962C8B-B14F-4D97-AF65-F5344CB8AC3E}">
        <p14:creationId xmlns:p14="http://schemas.microsoft.com/office/powerpoint/2010/main" val="535642195"/>
      </p:ext>
    </p:extLst>
  </p:cSld>
  <p:clrMapOvr>
    <a:masterClrMapping/>
  </p:clrMapOvr>
  <p:transition>
    <p:fade/>
  </p:transition>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6B69685F-AC93-D945-A378-562055CE7E4F}"/>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7911D778-0230-0B48-9138-8C07C632E8B7}" type="datetimeFigureOut">
              <a:rPr lang="en-US"/>
              <a:pPr>
                <a:defRPr/>
              </a:pPr>
              <a:t>2/18/23</a:t>
            </a:fld>
            <a:endParaRPr lang="en-US"/>
          </a:p>
        </p:txBody>
      </p:sp>
      <p:sp>
        <p:nvSpPr>
          <p:cNvPr id="6" name="Footer Placeholder 5">
            <a:extLst>
              <a:ext uri="{FF2B5EF4-FFF2-40B4-BE49-F238E27FC236}">
                <a16:creationId xmlns:a16="http://schemas.microsoft.com/office/drawing/2014/main" id="{F3A62E63-3CC3-314D-86B0-9F888C1F5C15}"/>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BB19823B-AF50-5048-8E8B-863140A1AADB}"/>
              </a:ext>
            </a:extLst>
          </p:cNvPr>
          <p:cNvSpPr>
            <a:spLocks noGrp="1"/>
          </p:cNvSpPr>
          <p:nvPr>
            <p:ph type="sldNum" sz="quarter" idx="12"/>
          </p:nvPr>
        </p:nvSpPr>
        <p:spPr/>
        <p:txBody>
          <a:bodyPr/>
          <a:lstStyle>
            <a:lvl1pPr>
              <a:defRPr>
                <a:latin typeface="Arial" panose="020B0604020202020204" pitchFamily="34" charset="0"/>
              </a:defRPr>
            </a:lvl1pPr>
          </a:lstStyle>
          <a:p>
            <a:fld id="{10970C6B-33B6-BA4B-83DE-B89E9D8C53A8}" type="slidenum">
              <a:rPr lang="en-US" altLang="en-US"/>
              <a:pPr/>
              <a:t>‹#›</a:t>
            </a:fld>
            <a:endParaRPr lang="en-US" altLang="en-US"/>
          </a:p>
        </p:txBody>
      </p:sp>
    </p:spTree>
    <p:extLst>
      <p:ext uri="{BB962C8B-B14F-4D97-AF65-F5344CB8AC3E}">
        <p14:creationId xmlns:p14="http://schemas.microsoft.com/office/powerpoint/2010/main" val="3428802961"/>
      </p:ext>
    </p:extLst>
  </p:cSld>
  <p:clrMapOvr>
    <a:masterClrMapping/>
  </p:clrMapOvr>
  <p:transition>
    <p:fade/>
  </p:transition>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44B99F01-18BB-104C-9B8F-EBE5DC2C87E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AEF21EAF-0051-454D-839E-4D79FFE69E65}" type="datetimeFigureOut">
              <a:rPr lang="en-US"/>
              <a:pPr>
                <a:defRPr/>
              </a:pPr>
              <a:t>2/18/23</a:t>
            </a:fld>
            <a:endParaRPr lang="en-US"/>
          </a:p>
        </p:txBody>
      </p:sp>
      <p:sp>
        <p:nvSpPr>
          <p:cNvPr id="8" name="Footer Placeholder 7">
            <a:extLst>
              <a:ext uri="{FF2B5EF4-FFF2-40B4-BE49-F238E27FC236}">
                <a16:creationId xmlns:a16="http://schemas.microsoft.com/office/drawing/2014/main" id="{76368BF4-ABDC-DB48-B913-5E73C255945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9" name="Slide Number Placeholder 8">
            <a:extLst>
              <a:ext uri="{FF2B5EF4-FFF2-40B4-BE49-F238E27FC236}">
                <a16:creationId xmlns:a16="http://schemas.microsoft.com/office/drawing/2014/main" id="{62701F63-E5C0-7D44-91B5-1546EB3E2C69}"/>
              </a:ext>
            </a:extLst>
          </p:cNvPr>
          <p:cNvSpPr>
            <a:spLocks noGrp="1"/>
          </p:cNvSpPr>
          <p:nvPr>
            <p:ph type="sldNum" sz="quarter" idx="12"/>
          </p:nvPr>
        </p:nvSpPr>
        <p:spPr/>
        <p:txBody>
          <a:bodyPr/>
          <a:lstStyle>
            <a:lvl1pPr>
              <a:defRPr>
                <a:latin typeface="Arial" panose="020B0604020202020204" pitchFamily="34" charset="0"/>
              </a:defRPr>
            </a:lvl1pPr>
          </a:lstStyle>
          <a:p>
            <a:fld id="{4FD119B5-9FCB-8A4B-97F1-62386A993A03}" type="slidenum">
              <a:rPr lang="en-US" altLang="en-US"/>
              <a:pPr/>
              <a:t>‹#›</a:t>
            </a:fld>
            <a:endParaRPr lang="en-US" altLang="en-US"/>
          </a:p>
        </p:txBody>
      </p:sp>
    </p:spTree>
    <p:extLst>
      <p:ext uri="{BB962C8B-B14F-4D97-AF65-F5344CB8AC3E}">
        <p14:creationId xmlns:p14="http://schemas.microsoft.com/office/powerpoint/2010/main" val="989996653"/>
      </p:ext>
    </p:extLst>
  </p:cSld>
  <p:clrMapOvr>
    <a:masterClrMapping/>
  </p:clrMapOvr>
  <p:transition>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a:extLst>
              <a:ext uri="{FF2B5EF4-FFF2-40B4-BE49-F238E27FC236}">
                <a16:creationId xmlns:a16="http://schemas.microsoft.com/office/drawing/2014/main" id="{8B6086BF-05DB-BB49-B469-FD002FF2ABBB}"/>
              </a:ext>
            </a:extLst>
          </p:cNvPr>
          <p:cNvSpPr>
            <a:spLocks noGrp="1" noChangeArrowheads="1"/>
          </p:cNvSpPr>
          <p:nvPr>
            <p:ph type="dt" sz="half" idx="10"/>
          </p:nvPr>
        </p:nvSpPr>
        <p:spPr>
          <a:ln/>
        </p:spPr>
        <p:txBody>
          <a:bodyPr/>
          <a:lstStyle>
            <a:lvl1pPr>
              <a:defRPr/>
            </a:lvl1pPr>
          </a:lstStyle>
          <a:p>
            <a:pPr>
              <a:defRPr/>
            </a:pPr>
            <a:endParaRPr lang="th-TH"/>
          </a:p>
        </p:txBody>
      </p:sp>
      <p:sp>
        <p:nvSpPr>
          <p:cNvPr id="8" name="Rectangle 5">
            <a:extLst>
              <a:ext uri="{FF2B5EF4-FFF2-40B4-BE49-F238E27FC236}">
                <a16:creationId xmlns:a16="http://schemas.microsoft.com/office/drawing/2014/main" id="{CF36BC01-2A39-0B43-91C5-920703DE16FF}"/>
              </a:ext>
            </a:extLst>
          </p:cNvPr>
          <p:cNvSpPr>
            <a:spLocks noGrp="1" noChangeArrowheads="1"/>
          </p:cNvSpPr>
          <p:nvPr>
            <p:ph type="ftr" sz="quarter" idx="11"/>
          </p:nvPr>
        </p:nvSpPr>
        <p:spPr>
          <a:ln/>
        </p:spPr>
        <p:txBody>
          <a:bodyPr/>
          <a:lstStyle>
            <a:lvl1pPr>
              <a:defRPr/>
            </a:lvl1pPr>
          </a:lstStyle>
          <a:p>
            <a:pPr>
              <a:defRPr/>
            </a:pPr>
            <a:endParaRPr lang="th-TH"/>
          </a:p>
        </p:txBody>
      </p:sp>
      <p:sp>
        <p:nvSpPr>
          <p:cNvPr id="9" name="Rectangle 6">
            <a:extLst>
              <a:ext uri="{FF2B5EF4-FFF2-40B4-BE49-F238E27FC236}">
                <a16:creationId xmlns:a16="http://schemas.microsoft.com/office/drawing/2014/main" id="{79A51E13-F5F9-3847-BAA5-36E8BC6B41F5}"/>
              </a:ext>
            </a:extLst>
          </p:cNvPr>
          <p:cNvSpPr>
            <a:spLocks noGrp="1" noChangeArrowheads="1"/>
          </p:cNvSpPr>
          <p:nvPr>
            <p:ph type="sldNum" sz="quarter" idx="12"/>
          </p:nvPr>
        </p:nvSpPr>
        <p:spPr>
          <a:ln/>
        </p:spPr>
        <p:txBody>
          <a:bodyPr/>
          <a:lstStyle>
            <a:lvl1pPr>
              <a:defRPr/>
            </a:lvl1pPr>
          </a:lstStyle>
          <a:p>
            <a:fld id="{65BF26E9-AC87-734B-A0AF-CD6F91948494}" type="slidenum">
              <a:rPr lang="en-US" altLang="en-US"/>
              <a:pPr/>
              <a:t>‹#›</a:t>
            </a:fld>
            <a:endParaRPr lang="th-TH" altLang="en-US"/>
          </a:p>
        </p:txBody>
      </p:sp>
    </p:spTree>
    <p:extLst>
      <p:ext uri="{BB962C8B-B14F-4D97-AF65-F5344CB8AC3E}">
        <p14:creationId xmlns:p14="http://schemas.microsoft.com/office/powerpoint/2010/main" val="1800087268"/>
      </p:ext>
    </p:extLst>
  </p:cSld>
  <p:clrMapOvr>
    <a:masterClrMapping/>
  </p:clrMapOvr>
  <p:transition>
    <p:fade/>
  </p:transition>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7A6719FC-14BD-744C-9B0F-094A3EB1B0C6}"/>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4E9F3A6B-55B8-9843-B702-95F4E8571050}" type="datetimeFigureOut">
              <a:rPr lang="en-US"/>
              <a:pPr>
                <a:defRPr/>
              </a:pPr>
              <a:t>2/18/23</a:t>
            </a:fld>
            <a:endParaRPr lang="en-US"/>
          </a:p>
        </p:txBody>
      </p:sp>
      <p:sp>
        <p:nvSpPr>
          <p:cNvPr id="4" name="Footer Placeholder 3">
            <a:extLst>
              <a:ext uri="{FF2B5EF4-FFF2-40B4-BE49-F238E27FC236}">
                <a16:creationId xmlns:a16="http://schemas.microsoft.com/office/drawing/2014/main" id="{D9F0873C-E3B3-8F40-8AEA-C373EEAD5314}"/>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5" name="Slide Number Placeholder 4">
            <a:extLst>
              <a:ext uri="{FF2B5EF4-FFF2-40B4-BE49-F238E27FC236}">
                <a16:creationId xmlns:a16="http://schemas.microsoft.com/office/drawing/2014/main" id="{6659C957-6375-B143-822A-70F8E96ADCE0}"/>
              </a:ext>
            </a:extLst>
          </p:cNvPr>
          <p:cNvSpPr>
            <a:spLocks noGrp="1"/>
          </p:cNvSpPr>
          <p:nvPr>
            <p:ph type="sldNum" sz="quarter" idx="12"/>
          </p:nvPr>
        </p:nvSpPr>
        <p:spPr/>
        <p:txBody>
          <a:bodyPr/>
          <a:lstStyle>
            <a:lvl1pPr>
              <a:defRPr>
                <a:latin typeface="Arial" panose="020B0604020202020204" pitchFamily="34" charset="0"/>
              </a:defRPr>
            </a:lvl1pPr>
          </a:lstStyle>
          <a:p>
            <a:fld id="{2914E1FC-294E-A449-8721-463EDFB2BD1D}" type="slidenum">
              <a:rPr lang="en-US" altLang="en-US"/>
              <a:pPr/>
              <a:t>‹#›</a:t>
            </a:fld>
            <a:endParaRPr lang="en-US" altLang="en-US"/>
          </a:p>
        </p:txBody>
      </p:sp>
    </p:spTree>
    <p:extLst>
      <p:ext uri="{BB962C8B-B14F-4D97-AF65-F5344CB8AC3E}">
        <p14:creationId xmlns:p14="http://schemas.microsoft.com/office/powerpoint/2010/main" val="3942895000"/>
      </p:ext>
    </p:extLst>
  </p:cSld>
  <p:clrMapOvr>
    <a:masterClrMapping/>
  </p:clrMapOvr>
  <p:transition>
    <p:fade/>
  </p:transition>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8FD53759-457E-2142-87BA-7D5677331087}"/>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2455B71E-EAAA-A44B-88E3-0D7657F819AF}" type="datetimeFigureOut">
              <a:rPr lang="en-US"/>
              <a:pPr>
                <a:defRPr/>
              </a:pPr>
              <a:t>2/18/23</a:t>
            </a:fld>
            <a:endParaRPr lang="en-US"/>
          </a:p>
        </p:txBody>
      </p:sp>
      <p:sp>
        <p:nvSpPr>
          <p:cNvPr id="3" name="Footer Placeholder 2">
            <a:extLst>
              <a:ext uri="{FF2B5EF4-FFF2-40B4-BE49-F238E27FC236}">
                <a16:creationId xmlns:a16="http://schemas.microsoft.com/office/drawing/2014/main" id="{2C3BCD1C-8512-224C-86E1-AB88FB472F50}"/>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4" name="Slide Number Placeholder 3">
            <a:extLst>
              <a:ext uri="{FF2B5EF4-FFF2-40B4-BE49-F238E27FC236}">
                <a16:creationId xmlns:a16="http://schemas.microsoft.com/office/drawing/2014/main" id="{B2AC4062-ECB0-5541-A5D9-AC3AC11E4BD5}"/>
              </a:ext>
            </a:extLst>
          </p:cNvPr>
          <p:cNvSpPr>
            <a:spLocks noGrp="1"/>
          </p:cNvSpPr>
          <p:nvPr>
            <p:ph type="sldNum" sz="quarter" idx="12"/>
          </p:nvPr>
        </p:nvSpPr>
        <p:spPr/>
        <p:txBody>
          <a:bodyPr/>
          <a:lstStyle>
            <a:lvl1pPr>
              <a:defRPr>
                <a:latin typeface="Arial" panose="020B0604020202020204" pitchFamily="34" charset="0"/>
              </a:defRPr>
            </a:lvl1pPr>
          </a:lstStyle>
          <a:p>
            <a:fld id="{3D11CE92-B268-C34C-A4F8-590EDD1757E6}" type="slidenum">
              <a:rPr lang="en-US" altLang="en-US"/>
              <a:pPr/>
              <a:t>‹#›</a:t>
            </a:fld>
            <a:endParaRPr lang="en-US" altLang="en-US"/>
          </a:p>
        </p:txBody>
      </p:sp>
    </p:spTree>
    <p:extLst>
      <p:ext uri="{BB962C8B-B14F-4D97-AF65-F5344CB8AC3E}">
        <p14:creationId xmlns:p14="http://schemas.microsoft.com/office/powerpoint/2010/main" val="109917714"/>
      </p:ext>
    </p:extLst>
  </p:cSld>
  <p:clrMapOvr>
    <a:masterClrMapping/>
  </p:clrMapOvr>
  <p:transition>
    <p:fade/>
  </p:transition>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BB5AECE1-D780-8447-B41F-15320951BDA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5E2932F7-3556-7E4E-ACFB-F94AC2CBD82D}" type="datetimeFigureOut">
              <a:rPr lang="en-US"/>
              <a:pPr>
                <a:defRPr/>
              </a:pPr>
              <a:t>2/18/23</a:t>
            </a:fld>
            <a:endParaRPr lang="en-US"/>
          </a:p>
        </p:txBody>
      </p:sp>
      <p:sp>
        <p:nvSpPr>
          <p:cNvPr id="6" name="Footer Placeholder 5">
            <a:extLst>
              <a:ext uri="{FF2B5EF4-FFF2-40B4-BE49-F238E27FC236}">
                <a16:creationId xmlns:a16="http://schemas.microsoft.com/office/drawing/2014/main" id="{17D760C1-0104-1B46-B101-109B180F0062}"/>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DE6AF07C-0337-3C47-BF1C-D2921221F98F}"/>
              </a:ext>
            </a:extLst>
          </p:cNvPr>
          <p:cNvSpPr>
            <a:spLocks noGrp="1"/>
          </p:cNvSpPr>
          <p:nvPr>
            <p:ph type="sldNum" sz="quarter" idx="12"/>
          </p:nvPr>
        </p:nvSpPr>
        <p:spPr/>
        <p:txBody>
          <a:bodyPr/>
          <a:lstStyle>
            <a:lvl1pPr>
              <a:defRPr>
                <a:latin typeface="Arial" panose="020B0604020202020204" pitchFamily="34" charset="0"/>
              </a:defRPr>
            </a:lvl1pPr>
          </a:lstStyle>
          <a:p>
            <a:fld id="{D7D65D8C-3C3B-904F-8E74-2F2C66279B0D}" type="slidenum">
              <a:rPr lang="en-US" altLang="en-US"/>
              <a:pPr/>
              <a:t>‹#›</a:t>
            </a:fld>
            <a:endParaRPr lang="en-US" altLang="en-US"/>
          </a:p>
        </p:txBody>
      </p:sp>
    </p:spTree>
    <p:extLst>
      <p:ext uri="{BB962C8B-B14F-4D97-AF65-F5344CB8AC3E}">
        <p14:creationId xmlns:p14="http://schemas.microsoft.com/office/powerpoint/2010/main" val="2062490122"/>
      </p:ext>
    </p:extLst>
  </p:cSld>
  <p:clrMapOvr>
    <a:masterClrMapping/>
  </p:clrMapOvr>
  <p:transition>
    <p:fade/>
  </p:transition>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a:extLst>
              <a:ext uri="{FF2B5EF4-FFF2-40B4-BE49-F238E27FC236}">
                <a16:creationId xmlns:a16="http://schemas.microsoft.com/office/drawing/2014/main" id="{561DD821-2ACC-2542-BBAD-C6D16E6356DB}"/>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97272905-52FF-8B4C-B0EB-B45519571236}" type="datetimeFigureOut">
              <a:rPr lang="en-US"/>
              <a:pPr>
                <a:defRPr/>
              </a:pPr>
              <a:t>2/18/23</a:t>
            </a:fld>
            <a:endParaRPr lang="en-US"/>
          </a:p>
        </p:txBody>
      </p:sp>
      <p:sp>
        <p:nvSpPr>
          <p:cNvPr id="6" name="Footer Placeholder 5">
            <a:extLst>
              <a:ext uri="{FF2B5EF4-FFF2-40B4-BE49-F238E27FC236}">
                <a16:creationId xmlns:a16="http://schemas.microsoft.com/office/drawing/2014/main" id="{7BC5E56B-FF54-7049-A77A-BE02DCC3D0E1}"/>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7" name="Slide Number Placeholder 6">
            <a:extLst>
              <a:ext uri="{FF2B5EF4-FFF2-40B4-BE49-F238E27FC236}">
                <a16:creationId xmlns:a16="http://schemas.microsoft.com/office/drawing/2014/main" id="{EA5F318C-F596-BF4C-81D6-8F16E6AF9EF6}"/>
              </a:ext>
            </a:extLst>
          </p:cNvPr>
          <p:cNvSpPr>
            <a:spLocks noGrp="1"/>
          </p:cNvSpPr>
          <p:nvPr>
            <p:ph type="sldNum" sz="quarter" idx="12"/>
          </p:nvPr>
        </p:nvSpPr>
        <p:spPr/>
        <p:txBody>
          <a:bodyPr/>
          <a:lstStyle>
            <a:lvl1pPr>
              <a:defRPr>
                <a:latin typeface="Arial" panose="020B0604020202020204" pitchFamily="34" charset="0"/>
              </a:defRPr>
            </a:lvl1pPr>
          </a:lstStyle>
          <a:p>
            <a:fld id="{0478CB25-4E64-D445-8CD0-D46077B37DF9}" type="slidenum">
              <a:rPr lang="en-US" altLang="en-US"/>
              <a:pPr/>
              <a:t>‹#›</a:t>
            </a:fld>
            <a:endParaRPr lang="en-US" altLang="en-US"/>
          </a:p>
        </p:txBody>
      </p:sp>
    </p:spTree>
    <p:extLst>
      <p:ext uri="{BB962C8B-B14F-4D97-AF65-F5344CB8AC3E}">
        <p14:creationId xmlns:p14="http://schemas.microsoft.com/office/powerpoint/2010/main" val="4018187694"/>
      </p:ext>
    </p:extLst>
  </p:cSld>
  <p:clrMapOvr>
    <a:masterClrMapping/>
  </p:clrMapOvr>
  <p:transition>
    <p:fade/>
  </p:transition>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0A1C3BEC-0E26-E945-8924-A91D6137EEB0}"/>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DBC5B76A-8180-1E4A-A85E-3735E58F37F6}" type="datetimeFigureOut">
              <a:rPr lang="en-US"/>
              <a:pPr>
                <a:defRPr/>
              </a:pPr>
              <a:t>2/18/23</a:t>
            </a:fld>
            <a:endParaRPr lang="en-US"/>
          </a:p>
        </p:txBody>
      </p:sp>
      <p:sp>
        <p:nvSpPr>
          <p:cNvPr id="5" name="Footer Placeholder 4">
            <a:extLst>
              <a:ext uri="{FF2B5EF4-FFF2-40B4-BE49-F238E27FC236}">
                <a16:creationId xmlns:a16="http://schemas.microsoft.com/office/drawing/2014/main" id="{67C56695-A42A-D645-BAF9-F1DCC21AD59A}"/>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7E92A53B-1FB3-6043-B6C6-3AE5F59F45E7}"/>
              </a:ext>
            </a:extLst>
          </p:cNvPr>
          <p:cNvSpPr>
            <a:spLocks noGrp="1"/>
          </p:cNvSpPr>
          <p:nvPr>
            <p:ph type="sldNum" sz="quarter" idx="12"/>
          </p:nvPr>
        </p:nvSpPr>
        <p:spPr/>
        <p:txBody>
          <a:bodyPr/>
          <a:lstStyle>
            <a:lvl1pPr>
              <a:defRPr>
                <a:latin typeface="Arial" panose="020B0604020202020204" pitchFamily="34" charset="0"/>
              </a:defRPr>
            </a:lvl1pPr>
          </a:lstStyle>
          <a:p>
            <a:fld id="{567258B0-1DBE-A048-9EE2-AD7317C44B30}" type="slidenum">
              <a:rPr lang="en-US" altLang="en-US"/>
              <a:pPr/>
              <a:t>‹#›</a:t>
            </a:fld>
            <a:endParaRPr lang="en-US" altLang="en-US"/>
          </a:p>
        </p:txBody>
      </p:sp>
    </p:spTree>
    <p:extLst>
      <p:ext uri="{BB962C8B-B14F-4D97-AF65-F5344CB8AC3E}">
        <p14:creationId xmlns:p14="http://schemas.microsoft.com/office/powerpoint/2010/main" val="4200731662"/>
      </p:ext>
    </p:extLst>
  </p:cSld>
  <p:clrMapOvr>
    <a:masterClrMapping/>
  </p:clrMapOvr>
  <p:transition>
    <p:fade/>
  </p:transition>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BCAFCC25-EE35-1B4D-910F-C5FCE6BB2518}"/>
              </a:ext>
            </a:extLst>
          </p:cNvPr>
          <p:cNvSpPr>
            <a:spLocks noGrp="1"/>
          </p:cNvSpPr>
          <p:nvPr>
            <p:ph type="dt" sz="half" idx="10"/>
          </p:nvPr>
        </p:nvSpPr>
        <p:spPr/>
        <p:txBody>
          <a:bodyPr/>
          <a:lstStyle>
            <a:lvl1pPr fontAlgn="base">
              <a:spcBef>
                <a:spcPct val="0"/>
              </a:spcBef>
              <a:spcAft>
                <a:spcPct val="0"/>
              </a:spcAft>
              <a:defRPr>
                <a:latin typeface="Arial" charset="0"/>
                <a:cs typeface="Angsana New" pitchFamily="18" charset="-34"/>
              </a:defRPr>
            </a:lvl1pPr>
          </a:lstStyle>
          <a:p>
            <a:pPr>
              <a:defRPr/>
            </a:pPr>
            <a:fld id="{CAB63F61-E530-F24D-A40C-23F86C2DA959}" type="datetimeFigureOut">
              <a:rPr lang="en-US"/>
              <a:pPr>
                <a:defRPr/>
              </a:pPr>
              <a:t>2/18/23</a:t>
            </a:fld>
            <a:endParaRPr lang="en-US"/>
          </a:p>
        </p:txBody>
      </p:sp>
      <p:sp>
        <p:nvSpPr>
          <p:cNvPr id="5" name="Footer Placeholder 4">
            <a:extLst>
              <a:ext uri="{FF2B5EF4-FFF2-40B4-BE49-F238E27FC236}">
                <a16:creationId xmlns:a16="http://schemas.microsoft.com/office/drawing/2014/main" id="{6A0FA95E-3A30-324B-8CC9-DA68D065821F}"/>
              </a:ext>
            </a:extLst>
          </p:cNvPr>
          <p:cNvSpPr>
            <a:spLocks noGrp="1"/>
          </p:cNvSpPr>
          <p:nvPr>
            <p:ph type="ftr" sz="quarter" idx="11"/>
          </p:nvPr>
        </p:nvSpPr>
        <p:spPr/>
        <p:txBody>
          <a:bodyPr/>
          <a:lstStyle>
            <a:lvl1pPr fontAlgn="base">
              <a:spcBef>
                <a:spcPct val="0"/>
              </a:spcBef>
              <a:spcAft>
                <a:spcPct val="0"/>
              </a:spcAft>
              <a:defRPr>
                <a:latin typeface="Arial" charset="0"/>
                <a:cs typeface="Angsana New" pitchFamily="18" charset="-34"/>
              </a:defRPr>
            </a:lvl1pPr>
          </a:lstStyle>
          <a:p>
            <a:pPr>
              <a:defRPr/>
            </a:pPr>
            <a:endParaRPr lang="en-US"/>
          </a:p>
        </p:txBody>
      </p:sp>
      <p:sp>
        <p:nvSpPr>
          <p:cNvPr id="6" name="Slide Number Placeholder 5">
            <a:extLst>
              <a:ext uri="{FF2B5EF4-FFF2-40B4-BE49-F238E27FC236}">
                <a16:creationId xmlns:a16="http://schemas.microsoft.com/office/drawing/2014/main" id="{072166C8-1214-DF4F-8127-7CB6DE1F101D}"/>
              </a:ext>
            </a:extLst>
          </p:cNvPr>
          <p:cNvSpPr>
            <a:spLocks noGrp="1"/>
          </p:cNvSpPr>
          <p:nvPr>
            <p:ph type="sldNum" sz="quarter" idx="12"/>
          </p:nvPr>
        </p:nvSpPr>
        <p:spPr/>
        <p:txBody>
          <a:bodyPr/>
          <a:lstStyle>
            <a:lvl1pPr>
              <a:defRPr>
                <a:latin typeface="Arial" panose="020B0604020202020204" pitchFamily="34" charset="0"/>
              </a:defRPr>
            </a:lvl1pPr>
          </a:lstStyle>
          <a:p>
            <a:fld id="{58A3AFD2-0D80-B743-8A98-151E57F70D33}" type="slidenum">
              <a:rPr lang="en-US" altLang="en-US"/>
              <a:pPr/>
              <a:t>‹#›</a:t>
            </a:fld>
            <a:endParaRPr lang="en-US" altLang="en-US"/>
          </a:p>
        </p:txBody>
      </p:sp>
    </p:spTree>
    <p:extLst>
      <p:ext uri="{BB962C8B-B14F-4D97-AF65-F5344CB8AC3E}">
        <p14:creationId xmlns:p14="http://schemas.microsoft.com/office/powerpoint/2010/main" val="2384195031"/>
      </p:ext>
    </p:extLst>
  </p:cSld>
  <p:clrMapOvr>
    <a:masterClrMapping/>
  </p:clrMapOvr>
  <p:transition>
    <p:fade/>
  </p:transition>
</p:sldLayout>
</file>

<file path=ppt/slideLayouts/slideLayout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4287885568"/>
      </p:ext>
    </p:extLst>
  </p:cSld>
  <p:clrMapOvr>
    <a:masterClrMapping/>
  </p:clrMapOvr>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5"/>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150" indent="0">
              <a:buNone/>
              <a:defRPr sz="1800"/>
            </a:lvl2pPr>
            <a:lvl3pPr marL="914300" indent="0">
              <a:buNone/>
              <a:defRPr sz="1600"/>
            </a:lvl3pPr>
            <a:lvl4pPr marL="1371450" indent="0">
              <a:buNone/>
              <a:defRPr sz="1400"/>
            </a:lvl4pPr>
            <a:lvl5pPr marL="1828600" indent="0">
              <a:buNone/>
              <a:defRPr sz="1400"/>
            </a:lvl5pPr>
            <a:lvl6pPr marL="2285750" indent="0">
              <a:buNone/>
              <a:defRPr sz="1400"/>
            </a:lvl6pPr>
            <a:lvl7pPr marL="2742899" indent="0">
              <a:buNone/>
              <a:defRPr sz="1400"/>
            </a:lvl7pPr>
            <a:lvl8pPr marL="3200047" indent="0">
              <a:buNone/>
              <a:defRPr sz="1400"/>
            </a:lvl8pPr>
            <a:lvl9pPr marL="3657199"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4196826779"/>
      </p:ext>
    </p:extLst>
  </p:cSld>
  <p:clrMapOvr>
    <a:masterClrMapping/>
  </p:clrMapOvr>
  <p:transition/>
</p:sldLayout>
</file>

<file path=ppt/slideLayouts/slideLayout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5"/>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3526543337"/>
      </p:ext>
    </p:extLst>
  </p:cSld>
  <p:clrMapOvr>
    <a:masterClrMapping/>
  </p:clrMapOvr>
  <p:transition/>
</p:sldLayout>
</file>

<file path=ppt/slideLayouts/slideLayout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0" y="1535113"/>
            <a:ext cx="4041775" cy="639762"/>
          </a:xfrm>
        </p:spPr>
        <p:txBody>
          <a:bodyPr anchor="b"/>
          <a:lstStyle>
            <a:lvl1pPr marL="0" indent="0">
              <a:buNone/>
              <a:defRPr sz="2400" b="1"/>
            </a:lvl1pPr>
            <a:lvl2pPr marL="457150" indent="0">
              <a:buNone/>
              <a:defRPr sz="2000" b="1"/>
            </a:lvl2pPr>
            <a:lvl3pPr marL="914300" indent="0">
              <a:buNone/>
              <a:defRPr sz="1800" b="1"/>
            </a:lvl3pPr>
            <a:lvl4pPr marL="1371450" indent="0">
              <a:buNone/>
              <a:defRPr sz="1600" b="1"/>
            </a:lvl4pPr>
            <a:lvl5pPr marL="1828600" indent="0">
              <a:buNone/>
              <a:defRPr sz="1600" b="1"/>
            </a:lvl5pPr>
            <a:lvl6pPr marL="2285750" indent="0">
              <a:buNone/>
              <a:defRPr sz="1600" b="1"/>
            </a:lvl6pPr>
            <a:lvl7pPr marL="2742899" indent="0">
              <a:buNone/>
              <a:defRPr sz="1600" b="1"/>
            </a:lvl7pPr>
            <a:lvl8pPr marL="3200047" indent="0">
              <a:buNone/>
              <a:defRPr sz="1600" b="1"/>
            </a:lvl8pPr>
            <a:lvl9pPr marL="3657199"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0"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34423952"/>
      </p:ext>
    </p:extLst>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4">
            <a:extLst>
              <a:ext uri="{FF2B5EF4-FFF2-40B4-BE49-F238E27FC236}">
                <a16:creationId xmlns:a16="http://schemas.microsoft.com/office/drawing/2014/main" id="{4B8F343C-2FB5-8B43-BB46-B0CCA422DFE8}"/>
              </a:ext>
            </a:extLst>
          </p:cNvPr>
          <p:cNvSpPr>
            <a:spLocks noGrp="1" noChangeArrowheads="1"/>
          </p:cNvSpPr>
          <p:nvPr>
            <p:ph type="dt" sz="half" idx="10"/>
          </p:nvPr>
        </p:nvSpPr>
        <p:spPr>
          <a:ln/>
        </p:spPr>
        <p:txBody>
          <a:bodyPr/>
          <a:lstStyle>
            <a:lvl1pPr>
              <a:defRPr/>
            </a:lvl1pPr>
          </a:lstStyle>
          <a:p>
            <a:pPr>
              <a:defRPr/>
            </a:pPr>
            <a:endParaRPr lang="th-TH"/>
          </a:p>
        </p:txBody>
      </p:sp>
      <p:sp>
        <p:nvSpPr>
          <p:cNvPr id="4" name="Rectangle 5">
            <a:extLst>
              <a:ext uri="{FF2B5EF4-FFF2-40B4-BE49-F238E27FC236}">
                <a16:creationId xmlns:a16="http://schemas.microsoft.com/office/drawing/2014/main" id="{E6C35B5D-E731-4444-B178-FD06632BA60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5" name="Rectangle 6">
            <a:extLst>
              <a:ext uri="{FF2B5EF4-FFF2-40B4-BE49-F238E27FC236}">
                <a16:creationId xmlns:a16="http://schemas.microsoft.com/office/drawing/2014/main" id="{A273509C-3845-304F-B7D4-026B543B2363}"/>
              </a:ext>
            </a:extLst>
          </p:cNvPr>
          <p:cNvSpPr>
            <a:spLocks noGrp="1" noChangeArrowheads="1"/>
          </p:cNvSpPr>
          <p:nvPr>
            <p:ph type="sldNum" sz="quarter" idx="12"/>
          </p:nvPr>
        </p:nvSpPr>
        <p:spPr>
          <a:ln/>
        </p:spPr>
        <p:txBody>
          <a:bodyPr/>
          <a:lstStyle>
            <a:lvl1pPr>
              <a:defRPr/>
            </a:lvl1pPr>
          </a:lstStyle>
          <a:p>
            <a:fld id="{E424B25E-D46D-DD4A-BD8C-E6976D884B77}" type="slidenum">
              <a:rPr lang="en-US" altLang="en-US"/>
              <a:pPr/>
              <a:t>‹#›</a:t>
            </a:fld>
            <a:endParaRPr lang="th-TH" altLang="en-US"/>
          </a:p>
        </p:txBody>
      </p:sp>
    </p:spTree>
    <p:extLst>
      <p:ext uri="{BB962C8B-B14F-4D97-AF65-F5344CB8AC3E}">
        <p14:creationId xmlns:p14="http://schemas.microsoft.com/office/powerpoint/2010/main" val="241166875"/>
      </p:ext>
    </p:extLst>
  </p:cSld>
  <p:clrMapOvr>
    <a:masterClrMapping/>
  </p:clrMapOvr>
  <p:transition>
    <p:fade/>
  </p:transition>
</p:sldLayout>
</file>

<file path=ppt/slideLayouts/slideLayout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2616852983"/>
      </p:ext>
    </p:extLst>
  </p:cSld>
  <p:clrMapOvr>
    <a:masterClrMapping/>
  </p:clrMapOvr>
  <p:transition/>
</p:sldLayout>
</file>

<file path=ppt/slideLayouts/slideLayout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105930091"/>
      </p:ext>
    </p:extLst>
  </p:cSld>
  <p:clrMapOvr>
    <a:masterClrMapping/>
  </p:clrMapOvr>
  <p:transition/>
</p:sldLayout>
</file>

<file path=ppt/slideLayouts/slideLayout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5"/>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3"/>
            <a:ext cx="3008313" cy="4691063"/>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1398443055"/>
      </p:ext>
    </p:extLst>
  </p:cSld>
  <p:clrMapOvr>
    <a:masterClrMapping/>
  </p:clrMapOvr>
  <p:transition/>
</p:sldLayout>
</file>

<file path=ppt/slideLayouts/slideLayout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150" indent="0">
              <a:buNone/>
              <a:defRPr sz="2800"/>
            </a:lvl2pPr>
            <a:lvl3pPr marL="914300" indent="0">
              <a:buNone/>
              <a:defRPr sz="2400"/>
            </a:lvl3pPr>
            <a:lvl4pPr marL="1371450" indent="0">
              <a:buNone/>
              <a:defRPr sz="2000"/>
            </a:lvl4pPr>
            <a:lvl5pPr marL="1828600" indent="0">
              <a:buNone/>
              <a:defRPr sz="2000"/>
            </a:lvl5pPr>
            <a:lvl6pPr marL="2285750" indent="0">
              <a:buNone/>
              <a:defRPr sz="2000"/>
            </a:lvl6pPr>
            <a:lvl7pPr marL="2742899" indent="0">
              <a:buNone/>
              <a:defRPr sz="2000"/>
            </a:lvl7pPr>
            <a:lvl8pPr marL="3200047" indent="0">
              <a:buNone/>
              <a:defRPr sz="2000"/>
            </a:lvl8pPr>
            <a:lvl9pPr marL="3657199"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150" indent="0">
              <a:buNone/>
              <a:defRPr sz="1200"/>
            </a:lvl2pPr>
            <a:lvl3pPr marL="914300" indent="0">
              <a:buNone/>
              <a:defRPr sz="1000"/>
            </a:lvl3pPr>
            <a:lvl4pPr marL="1371450" indent="0">
              <a:buNone/>
              <a:defRPr sz="900"/>
            </a:lvl4pPr>
            <a:lvl5pPr marL="1828600" indent="0">
              <a:buNone/>
              <a:defRPr sz="900"/>
            </a:lvl5pPr>
            <a:lvl6pPr marL="2285750" indent="0">
              <a:buNone/>
              <a:defRPr sz="900"/>
            </a:lvl6pPr>
            <a:lvl7pPr marL="2742899" indent="0">
              <a:buNone/>
              <a:defRPr sz="900"/>
            </a:lvl7pPr>
            <a:lvl8pPr marL="3200047" indent="0">
              <a:buNone/>
              <a:defRPr sz="900"/>
            </a:lvl8pPr>
            <a:lvl9pPr marL="3657199"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1165005579"/>
      </p:ext>
    </p:extLst>
  </p:cSld>
  <p:clrMapOvr>
    <a:masterClrMapping/>
  </p:clrMapOvr>
  <p:transition/>
</p:sldLayout>
</file>

<file path=ppt/slideLayouts/slideLayout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3077404316"/>
      </p:ext>
    </p:extLst>
  </p:cSld>
  <p:clrMapOvr>
    <a:masterClrMapping/>
  </p:clrMapOvr>
  <p:transition/>
</p:sldLayout>
</file>

<file path=ppt/slideLayouts/slideLayout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2871322096"/>
      </p:ext>
    </p:extLst>
  </p:cSld>
  <p:clrMapOvr>
    <a:masterClrMapping/>
  </p:clrMapOvr>
  <p:transition/>
</p:sldLayout>
</file>

<file path=ppt/slideLayouts/slideLayout66.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0"/>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150" indent="0" algn="ctr">
              <a:buNone/>
              <a:defRPr/>
            </a:lvl2pPr>
            <a:lvl3pPr marL="914300" indent="0" algn="ctr">
              <a:buNone/>
              <a:defRPr/>
            </a:lvl3pPr>
            <a:lvl4pPr marL="1371450" indent="0" algn="ctr">
              <a:buNone/>
              <a:defRPr/>
            </a:lvl4pPr>
            <a:lvl5pPr marL="1828600" indent="0" algn="ctr">
              <a:buNone/>
              <a:defRPr/>
            </a:lvl5pPr>
            <a:lvl6pPr marL="2285750" indent="0" algn="ctr">
              <a:buNone/>
              <a:defRPr/>
            </a:lvl6pPr>
            <a:lvl7pPr marL="2742899" indent="0" algn="ctr">
              <a:buNone/>
              <a:defRPr/>
            </a:lvl7pPr>
            <a:lvl8pPr marL="3200047" indent="0" algn="ctr">
              <a:buNone/>
              <a:defRPr/>
            </a:lvl8pPr>
            <a:lvl9pPr marL="3657199"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538983564"/>
      </p:ext>
    </p:extLst>
  </p:cSld>
  <p:clrMapOvr>
    <a:masterClrMapping/>
  </p:clrMapOvr>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a:extLst>
              <a:ext uri="{FF2B5EF4-FFF2-40B4-BE49-F238E27FC236}">
                <a16:creationId xmlns:a16="http://schemas.microsoft.com/office/drawing/2014/main" id="{08D56D5B-A015-B547-8E76-4661F0D80C91}"/>
              </a:ext>
            </a:extLst>
          </p:cNvPr>
          <p:cNvSpPr>
            <a:spLocks noGrp="1" noChangeArrowheads="1"/>
          </p:cNvSpPr>
          <p:nvPr>
            <p:ph type="dt" sz="half" idx="10"/>
          </p:nvPr>
        </p:nvSpPr>
        <p:spPr>
          <a:ln/>
        </p:spPr>
        <p:txBody>
          <a:bodyPr/>
          <a:lstStyle>
            <a:lvl1pPr>
              <a:defRPr/>
            </a:lvl1pPr>
          </a:lstStyle>
          <a:p>
            <a:pPr>
              <a:defRPr/>
            </a:pPr>
            <a:endParaRPr lang="th-TH"/>
          </a:p>
        </p:txBody>
      </p:sp>
      <p:sp>
        <p:nvSpPr>
          <p:cNvPr id="3" name="Rectangle 5">
            <a:extLst>
              <a:ext uri="{FF2B5EF4-FFF2-40B4-BE49-F238E27FC236}">
                <a16:creationId xmlns:a16="http://schemas.microsoft.com/office/drawing/2014/main" id="{EFB7C512-AD31-9043-AAD4-630BA9A70050}"/>
              </a:ext>
            </a:extLst>
          </p:cNvPr>
          <p:cNvSpPr>
            <a:spLocks noGrp="1" noChangeArrowheads="1"/>
          </p:cNvSpPr>
          <p:nvPr>
            <p:ph type="ftr" sz="quarter" idx="11"/>
          </p:nvPr>
        </p:nvSpPr>
        <p:spPr>
          <a:ln/>
        </p:spPr>
        <p:txBody>
          <a:bodyPr/>
          <a:lstStyle>
            <a:lvl1pPr>
              <a:defRPr/>
            </a:lvl1pPr>
          </a:lstStyle>
          <a:p>
            <a:pPr>
              <a:defRPr/>
            </a:pPr>
            <a:endParaRPr lang="th-TH"/>
          </a:p>
        </p:txBody>
      </p:sp>
      <p:sp>
        <p:nvSpPr>
          <p:cNvPr id="4" name="Rectangle 6">
            <a:extLst>
              <a:ext uri="{FF2B5EF4-FFF2-40B4-BE49-F238E27FC236}">
                <a16:creationId xmlns:a16="http://schemas.microsoft.com/office/drawing/2014/main" id="{73E3162E-182E-4A48-82EF-17A4912B79A4}"/>
              </a:ext>
            </a:extLst>
          </p:cNvPr>
          <p:cNvSpPr>
            <a:spLocks noGrp="1" noChangeArrowheads="1"/>
          </p:cNvSpPr>
          <p:nvPr>
            <p:ph type="sldNum" sz="quarter" idx="12"/>
          </p:nvPr>
        </p:nvSpPr>
        <p:spPr>
          <a:ln/>
        </p:spPr>
        <p:txBody>
          <a:bodyPr/>
          <a:lstStyle>
            <a:lvl1pPr>
              <a:defRPr/>
            </a:lvl1pPr>
          </a:lstStyle>
          <a:p>
            <a:fld id="{98A4BC4E-ACF8-F448-BAD8-1B8720FBF31A}" type="slidenum">
              <a:rPr lang="en-US" altLang="en-US"/>
              <a:pPr/>
              <a:t>‹#›</a:t>
            </a:fld>
            <a:endParaRPr lang="th-TH" altLang="en-US"/>
          </a:p>
        </p:txBody>
      </p:sp>
    </p:spTree>
    <p:extLst>
      <p:ext uri="{BB962C8B-B14F-4D97-AF65-F5344CB8AC3E}">
        <p14:creationId xmlns:p14="http://schemas.microsoft.com/office/powerpoint/2010/main" val="3293381339"/>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813B0A62-6066-B748-9102-C1BA8AEBCF36}"/>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29ACAB24-BFC0-4942-A49C-87D697FC5CEF}"/>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D5B14B78-58D8-604B-92E1-2AA8BB625019}"/>
              </a:ext>
            </a:extLst>
          </p:cNvPr>
          <p:cNvSpPr>
            <a:spLocks noGrp="1" noChangeArrowheads="1"/>
          </p:cNvSpPr>
          <p:nvPr>
            <p:ph type="sldNum" sz="quarter" idx="12"/>
          </p:nvPr>
        </p:nvSpPr>
        <p:spPr>
          <a:ln/>
        </p:spPr>
        <p:txBody>
          <a:bodyPr/>
          <a:lstStyle>
            <a:lvl1pPr>
              <a:defRPr/>
            </a:lvl1pPr>
          </a:lstStyle>
          <a:p>
            <a:fld id="{203ED94D-FF0B-F341-BA43-985E227A81C2}" type="slidenum">
              <a:rPr lang="en-US" altLang="en-US"/>
              <a:pPr/>
              <a:t>‹#›</a:t>
            </a:fld>
            <a:endParaRPr lang="th-TH" altLang="en-US"/>
          </a:p>
        </p:txBody>
      </p:sp>
    </p:spTree>
    <p:extLst>
      <p:ext uri="{BB962C8B-B14F-4D97-AF65-F5344CB8AC3E}">
        <p14:creationId xmlns:p14="http://schemas.microsoft.com/office/powerpoint/2010/main" val="3173178720"/>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a:extLst>
              <a:ext uri="{FF2B5EF4-FFF2-40B4-BE49-F238E27FC236}">
                <a16:creationId xmlns:a16="http://schemas.microsoft.com/office/drawing/2014/main" id="{E9F7DE55-13A5-A741-B4D3-1267B469D4F5}"/>
              </a:ext>
            </a:extLst>
          </p:cNvPr>
          <p:cNvSpPr>
            <a:spLocks noGrp="1" noChangeArrowheads="1"/>
          </p:cNvSpPr>
          <p:nvPr>
            <p:ph type="dt" sz="half" idx="10"/>
          </p:nvPr>
        </p:nvSpPr>
        <p:spPr>
          <a:ln/>
        </p:spPr>
        <p:txBody>
          <a:bodyPr/>
          <a:lstStyle>
            <a:lvl1pPr>
              <a:defRPr/>
            </a:lvl1pPr>
          </a:lstStyle>
          <a:p>
            <a:pPr>
              <a:defRPr/>
            </a:pPr>
            <a:endParaRPr lang="th-TH"/>
          </a:p>
        </p:txBody>
      </p:sp>
      <p:sp>
        <p:nvSpPr>
          <p:cNvPr id="6" name="Rectangle 5">
            <a:extLst>
              <a:ext uri="{FF2B5EF4-FFF2-40B4-BE49-F238E27FC236}">
                <a16:creationId xmlns:a16="http://schemas.microsoft.com/office/drawing/2014/main" id="{E3037B43-AB9C-2D47-B5B2-652C66228A76}"/>
              </a:ext>
            </a:extLst>
          </p:cNvPr>
          <p:cNvSpPr>
            <a:spLocks noGrp="1" noChangeArrowheads="1"/>
          </p:cNvSpPr>
          <p:nvPr>
            <p:ph type="ftr" sz="quarter" idx="11"/>
          </p:nvPr>
        </p:nvSpPr>
        <p:spPr>
          <a:ln/>
        </p:spPr>
        <p:txBody>
          <a:bodyPr/>
          <a:lstStyle>
            <a:lvl1pPr>
              <a:defRPr/>
            </a:lvl1pPr>
          </a:lstStyle>
          <a:p>
            <a:pPr>
              <a:defRPr/>
            </a:pPr>
            <a:endParaRPr lang="th-TH"/>
          </a:p>
        </p:txBody>
      </p:sp>
      <p:sp>
        <p:nvSpPr>
          <p:cNvPr id="7" name="Rectangle 6">
            <a:extLst>
              <a:ext uri="{FF2B5EF4-FFF2-40B4-BE49-F238E27FC236}">
                <a16:creationId xmlns:a16="http://schemas.microsoft.com/office/drawing/2014/main" id="{EE203401-DBCE-9147-8A1E-70C28155D63F}"/>
              </a:ext>
            </a:extLst>
          </p:cNvPr>
          <p:cNvSpPr>
            <a:spLocks noGrp="1" noChangeArrowheads="1"/>
          </p:cNvSpPr>
          <p:nvPr>
            <p:ph type="sldNum" sz="quarter" idx="12"/>
          </p:nvPr>
        </p:nvSpPr>
        <p:spPr>
          <a:ln/>
        </p:spPr>
        <p:txBody>
          <a:bodyPr/>
          <a:lstStyle>
            <a:lvl1pPr>
              <a:defRPr/>
            </a:lvl1pPr>
          </a:lstStyle>
          <a:p>
            <a:fld id="{A3733701-1760-5C46-A821-F4D2B2C2DFA1}" type="slidenum">
              <a:rPr lang="en-US" altLang="en-US"/>
              <a:pPr/>
              <a:t>‹#›</a:t>
            </a:fld>
            <a:endParaRPr lang="th-TH" altLang="en-US"/>
          </a:p>
        </p:txBody>
      </p:sp>
    </p:spTree>
    <p:extLst>
      <p:ext uri="{BB962C8B-B14F-4D97-AF65-F5344CB8AC3E}">
        <p14:creationId xmlns:p14="http://schemas.microsoft.com/office/powerpoint/2010/main" val="2660371224"/>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1.pn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5" Type="http://schemas.openxmlformats.org/officeDocument/2006/relationships/image" Target="../media/image3.png"/><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 Id="rId14" Type="http://schemas.openxmlformats.org/officeDocument/2006/relationships/image" Target="../media/image2.png"/></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2">
            <a:extLst>
              <a:ext uri="{FF2B5EF4-FFF2-40B4-BE49-F238E27FC236}">
                <a16:creationId xmlns:a16="http://schemas.microsoft.com/office/drawing/2014/main" id="{1797F724-7F54-904F-9703-14D6F0C6F235}"/>
              </a:ext>
            </a:extLst>
          </p:cNvPr>
          <p:cNvSpPr>
            <a:spLocks noGrp="1" noChangeArrowheads="1"/>
          </p:cNvSpPr>
          <p:nvPr>
            <p:ph type="title"/>
          </p:nvPr>
        </p:nvSpPr>
        <p:spPr bwMode="auto">
          <a:xfrm>
            <a:off x="457200" y="274638"/>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th-TH" altLang="en-US"/>
              <a:t>Click to edit Master title style</a:t>
            </a:r>
          </a:p>
        </p:txBody>
      </p:sp>
      <p:sp>
        <p:nvSpPr>
          <p:cNvPr id="1027" name="Rectangle 3">
            <a:extLst>
              <a:ext uri="{FF2B5EF4-FFF2-40B4-BE49-F238E27FC236}">
                <a16:creationId xmlns:a16="http://schemas.microsoft.com/office/drawing/2014/main" id="{A20D255E-BB74-4142-A38A-B2582A8DB1C0}"/>
              </a:ext>
            </a:extLst>
          </p:cNvPr>
          <p:cNvSpPr>
            <a:spLocks noGrp="1" noChangeArrowheads="1"/>
          </p:cNvSpPr>
          <p:nvPr>
            <p:ph type="body" idx="1"/>
          </p:nvPr>
        </p:nvSpPr>
        <p:spPr bwMode="auto">
          <a:xfrm>
            <a:off x="457200" y="1600200"/>
            <a:ext cx="8229600" cy="45259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th-TH" altLang="en-US"/>
              <a:t>Click to edit Master text styles</a:t>
            </a:r>
          </a:p>
          <a:p>
            <a:pPr lvl="1"/>
            <a:r>
              <a:rPr lang="th-TH" altLang="en-US"/>
              <a:t>Second level</a:t>
            </a:r>
          </a:p>
          <a:p>
            <a:pPr lvl="2"/>
            <a:r>
              <a:rPr lang="th-TH" altLang="en-US"/>
              <a:t>Third level</a:t>
            </a:r>
          </a:p>
          <a:p>
            <a:pPr lvl="3"/>
            <a:r>
              <a:rPr lang="th-TH" altLang="en-US"/>
              <a:t>Fourth level</a:t>
            </a:r>
          </a:p>
          <a:p>
            <a:pPr lvl="4"/>
            <a:r>
              <a:rPr lang="th-TH" altLang="en-US"/>
              <a:t>Fifth level</a:t>
            </a:r>
          </a:p>
        </p:txBody>
      </p:sp>
      <p:sp>
        <p:nvSpPr>
          <p:cNvPr id="1028" name="Rectangle 4">
            <a:extLst>
              <a:ext uri="{FF2B5EF4-FFF2-40B4-BE49-F238E27FC236}">
                <a16:creationId xmlns:a16="http://schemas.microsoft.com/office/drawing/2014/main" id="{A8A0908E-B2D4-D342-9AFE-187AF523B632}"/>
              </a:ext>
            </a:extLst>
          </p:cNvPr>
          <p:cNvSpPr>
            <a:spLocks noGrp="1" noChangeArrowheads="1"/>
          </p:cNvSpPr>
          <p:nvPr>
            <p:ph type="dt" sz="half" idx="2"/>
          </p:nvPr>
        </p:nvSpPr>
        <p:spPr bwMode="auto">
          <a:xfrm>
            <a:off x="457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400">
                <a:latin typeface="Arial" pitchFamily="34" charset="0"/>
              </a:defRPr>
            </a:lvl1pPr>
          </a:lstStyle>
          <a:p>
            <a:pPr>
              <a:defRPr/>
            </a:pPr>
            <a:endParaRPr lang="th-TH"/>
          </a:p>
        </p:txBody>
      </p:sp>
      <p:sp>
        <p:nvSpPr>
          <p:cNvPr id="1029" name="Rectangle 5">
            <a:extLst>
              <a:ext uri="{FF2B5EF4-FFF2-40B4-BE49-F238E27FC236}">
                <a16:creationId xmlns:a16="http://schemas.microsoft.com/office/drawing/2014/main" id="{E8F434FA-8CE8-D842-83A7-D161FEFD8D1F}"/>
              </a:ext>
            </a:extLst>
          </p:cNvPr>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400">
                <a:latin typeface="Arial" pitchFamily="34" charset="0"/>
              </a:defRPr>
            </a:lvl1pPr>
          </a:lstStyle>
          <a:p>
            <a:pPr>
              <a:defRPr/>
            </a:pPr>
            <a:endParaRPr lang="th-TH"/>
          </a:p>
        </p:txBody>
      </p:sp>
      <p:sp>
        <p:nvSpPr>
          <p:cNvPr id="1030" name="Rectangle 6">
            <a:extLst>
              <a:ext uri="{FF2B5EF4-FFF2-40B4-BE49-F238E27FC236}">
                <a16:creationId xmlns:a16="http://schemas.microsoft.com/office/drawing/2014/main" id="{8194FB40-7AD0-2446-ABD8-3DC272C68A73}"/>
              </a:ext>
            </a:extLst>
          </p:cNvPr>
          <p:cNvSpPr>
            <a:spLocks noGrp="1" noChangeArrowheads="1"/>
          </p:cNvSpPr>
          <p:nvPr>
            <p:ph type="sldNum" sz="quarter" idx="4"/>
          </p:nvPr>
        </p:nvSpPr>
        <p:spPr bwMode="auto">
          <a:xfrm>
            <a:off x="6553200" y="6245225"/>
            <a:ext cx="2133600" cy="476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400"/>
            </a:lvl1pPr>
          </a:lstStyle>
          <a:p>
            <a:fld id="{DEA7B928-5B72-354E-A7B3-9373B8F32FBE}" type="slidenum">
              <a:rPr lang="en-US" altLang="en-US"/>
              <a:pPr/>
              <a:t>‹#›</a:t>
            </a:fld>
            <a:endParaRPr lang="th-TH" altLang="en-US"/>
          </a:p>
        </p:txBody>
      </p:sp>
    </p:spTree>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p:transition>
    <p:fade/>
  </p:transition>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pitchFamily="34" charset="0"/>
          <a:cs typeface="Angsana New" pitchFamily="18" charset="-34"/>
        </a:defRPr>
      </a:lvl2pPr>
      <a:lvl3pPr algn="ctr" rtl="0" eaLnBrk="0" fontAlgn="base" hangingPunct="0">
        <a:spcBef>
          <a:spcPct val="0"/>
        </a:spcBef>
        <a:spcAft>
          <a:spcPct val="0"/>
        </a:spcAft>
        <a:defRPr sz="4400">
          <a:solidFill>
            <a:schemeClr val="tx2"/>
          </a:solidFill>
          <a:latin typeface="Arial" pitchFamily="34" charset="0"/>
          <a:cs typeface="Angsana New" pitchFamily="18" charset="-34"/>
        </a:defRPr>
      </a:lvl3pPr>
      <a:lvl4pPr algn="ctr" rtl="0" eaLnBrk="0" fontAlgn="base" hangingPunct="0">
        <a:spcBef>
          <a:spcPct val="0"/>
        </a:spcBef>
        <a:spcAft>
          <a:spcPct val="0"/>
        </a:spcAft>
        <a:defRPr sz="4400">
          <a:solidFill>
            <a:schemeClr val="tx2"/>
          </a:solidFill>
          <a:latin typeface="Arial" pitchFamily="34" charset="0"/>
          <a:cs typeface="Angsana New" pitchFamily="18" charset="-34"/>
        </a:defRPr>
      </a:lvl4pPr>
      <a:lvl5pPr algn="ctr" rtl="0" eaLnBrk="0" fontAlgn="base" hangingPunct="0">
        <a:spcBef>
          <a:spcPct val="0"/>
        </a:spcBef>
        <a:spcAft>
          <a:spcPct val="0"/>
        </a:spcAft>
        <a:defRPr sz="4400">
          <a:solidFill>
            <a:schemeClr val="tx2"/>
          </a:solidFill>
          <a:latin typeface="Arial" pitchFamily="34" charset="0"/>
          <a:cs typeface="Angsana New" pitchFamily="18" charset="-34"/>
        </a:defRPr>
      </a:lvl5pPr>
      <a:lvl6pPr marL="457200" algn="ctr" rtl="0" fontAlgn="base">
        <a:spcBef>
          <a:spcPct val="0"/>
        </a:spcBef>
        <a:spcAft>
          <a:spcPct val="0"/>
        </a:spcAft>
        <a:defRPr sz="4400">
          <a:solidFill>
            <a:schemeClr val="tx2"/>
          </a:solidFill>
          <a:latin typeface="Arial" pitchFamily="34" charset="0"/>
          <a:cs typeface="Angsana New" pitchFamily="18" charset="-34"/>
        </a:defRPr>
      </a:lvl6pPr>
      <a:lvl7pPr marL="914400" algn="ctr" rtl="0" fontAlgn="base">
        <a:spcBef>
          <a:spcPct val="0"/>
        </a:spcBef>
        <a:spcAft>
          <a:spcPct val="0"/>
        </a:spcAft>
        <a:defRPr sz="4400">
          <a:solidFill>
            <a:schemeClr val="tx2"/>
          </a:solidFill>
          <a:latin typeface="Arial" pitchFamily="34" charset="0"/>
          <a:cs typeface="Angsana New" pitchFamily="18" charset="-34"/>
        </a:defRPr>
      </a:lvl7pPr>
      <a:lvl8pPr marL="1371600" algn="ctr" rtl="0" fontAlgn="base">
        <a:spcBef>
          <a:spcPct val="0"/>
        </a:spcBef>
        <a:spcAft>
          <a:spcPct val="0"/>
        </a:spcAft>
        <a:defRPr sz="4400">
          <a:solidFill>
            <a:schemeClr val="tx2"/>
          </a:solidFill>
          <a:latin typeface="Arial" pitchFamily="34" charset="0"/>
          <a:cs typeface="Angsana New" pitchFamily="18" charset="-34"/>
        </a:defRPr>
      </a:lvl8pPr>
      <a:lvl9pPr marL="1828800" algn="ctr" rtl="0" fontAlgn="base">
        <a:spcBef>
          <a:spcPct val="0"/>
        </a:spcBef>
        <a:spcAft>
          <a:spcPct val="0"/>
        </a:spcAft>
        <a:defRPr sz="4400">
          <a:solidFill>
            <a:schemeClr val="tx2"/>
          </a:solidFill>
          <a:latin typeface="Arial" pitchFamily="34" charset="0"/>
          <a:cs typeface="Angsana New" pitchFamily="18" charset="-34"/>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cs typeface="+mn-cs"/>
        </a:defRPr>
      </a:lvl2pPr>
      <a:lvl3pPr marL="1143000" indent="-228600" algn="l" rtl="0" eaLnBrk="0" fontAlgn="base" hangingPunct="0">
        <a:spcBef>
          <a:spcPct val="20000"/>
        </a:spcBef>
        <a:spcAft>
          <a:spcPct val="0"/>
        </a:spcAft>
        <a:buChar char="•"/>
        <a:defRPr sz="2400">
          <a:solidFill>
            <a:schemeClr val="tx1"/>
          </a:solidFill>
          <a:latin typeface="+mn-lt"/>
          <a:cs typeface="+mn-cs"/>
        </a:defRPr>
      </a:lvl3pPr>
      <a:lvl4pPr marL="1600200" indent="-228600" algn="l" rtl="0" eaLnBrk="0" fontAlgn="base" hangingPunct="0">
        <a:spcBef>
          <a:spcPct val="20000"/>
        </a:spcBef>
        <a:spcAft>
          <a:spcPct val="0"/>
        </a:spcAft>
        <a:buChar char="–"/>
        <a:defRPr sz="2000">
          <a:solidFill>
            <a:schemeClr val="tx1"/>
          </a:solidFill>
          <a:latin typeface="+mn-lt"/>
          <a:cs typeface="+mn-cs"/>
        </a:defRPr>
      </a:lvl4pPr>
      <a:lvl5pPr marL="2057400" indent="-228600" algn="l" rtl="0" eaLnBrk="0" fontAlgn="base" hangingPunct="0">
        <a:spcBef>
          <a:spcPct val="20000"/>
        </a:spcBef>
        <a:spcAft>
          <a:spcPct val="0"/>
        </a:spcAft>
        <a:buChar char="»"/>
        <a:defRPr sz="2000">
          <a:solidFill>
            <a:schemeClr val="tx1"/>
          </a:solidFill>
          <a:latin typeface="+mn-lt"/>
          <a:cs typeface="+mn-cs"/>
        </a:defRPr>
      </a:lvl5pPr>
      <a:lvl6pPr marL="2514600" indent="-228600" algn="l" rtl="0" fontAlgn="base">
        <a:spcBef>
          <a:spcPct val="20000"/>
        </a:spcBef>
        <a:spcAft>
          <a:spcPct val="0"/>
        </a:spcAft>
        <a:buChar char="»"/>
        <a:defRPr sz="2000">
          <a:solidFill>
            <a:schemeClr val="tx1"/>
          </a:solidFill>
          <a:latin typeface="+mn-lt"/>
          <a:cs typeface="+mn-cs"/>
        </a:defRPr>
      </a:lvl6pPr>
      <a:lvl7pPr marL="2971800" indent="-228600" algn="l" rtl="0" fontAlgn="base">
        <a:spcBef>
          <a:spcPct val="20000"/>
        </a:spcBef>
        <a:spcAft>
          <a:spcPct val="0"/>
        </a:spcAft>
        <a:buChar char="»"/>
        <a:defRPr sz="2000">
          <a:solidFill>
            <a:schemeClr val="tx1"/>
          </a:solidFill>
          <a:latin typeface="+mn-lt"/>
          <a:cs typeface="+mn-cs"/>
        </a:defRPr>
      </a:lvl7pPr>
      <a:lvl8pPr marL="3429000" indent="-228600" algn="l" rtl="0" fontAlgn="base">
        <a:spcBef>
          <a:spcPct val="20000"/>
        </a:spcBef>
        <a:spcAft>
          <a:spcPct val="0"/>
        </a:spcAft>
        <a:buChar char="»"/>
        <a:defRPr sz="2000">
          <a:solidFill>
            <a:schemeClr val="tx1"/>
          </a:solidFill>
          <a:latin typeface="+mn-lt"/>
          <a:cs typeface="+mn-cs"/>
        </a:defRPr>
      </a:lvl8pPr>
      <a:lvl9pPr marL="3886200" indent="-228600" algn="l" rtl="0" fontAlgn="base">
        <a:spcBef>
          <a:spcPct val="20000"/>
        </a:spcBef>
        <a:spcAft>
          <a:spcPct val="0"/>
        </a:spcAft>
        <a:buChar char="»"/>
        <a:defRPr sz="2000">
          <a:solidFill>
            <a:schemeClr val="tx1"/>
          </a:solidFill>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000058"/>
            </a:gs>
            <a:gs pos="100000">
              <a:schemeClr val="bg1"/>
            </a:gs>
          </a:gsLst>
          <a:lin ang="2700000" scaled="1"/>
        </a:gradFill>
        <a:effectLst/>
      </p:bgPr>
    </p:bg>
    <p:spTree>
      <p:nvGrpSpPr>
        <p:cNvPr id="1" name=""/>
        <p:cNvGrpSpPr/>
        <p:nvPr/>
      </p:nvGrpSpPr>
      <p:grpSpPr>
        <a:xfrm>
          <a:off x="0" y="0"/>
          <a:ext cx="0" cy="0"/>
          <a:chOff x="0" y="0"/>
          <a:chExt cx="0" cy="0"/>
        </a:xfrm>
      </p:grpSpPr>
      <p:grpSp>
        <p:nvGrpSpPr>
          <p:cNvPr id="2050" name="Group 2">
            <a:extLst>
              <a:ext uri="{FF2B5EF4-FFF2-40B4-BE49-F238E27FC236}">
                <a16:creationId xmlns:a16="http://schemas.microsoft.com/office/drawing/2014/main" id="{E6F65F80-3D5B-9440-BD5F-2242E47E26A9}"/>
              </a:ext>
            </a:extLst>
          </p:cNvPr>
          <p:cNvGrpSpPr>
            <a:grpSpLocks/>
          </p:cNvGrpSpPr>
          <p:nvPr/>
        </p:nvGrpSpPr>
        <p:grpSpPr bwMode="auto">
          <a:xfrm>
            <a:off x="0" y="0"/>
            <a:ext cx="9144000" cy="6856413"/>
            <a:chOff x="0" y="0"/>
            <a:chExt cx="5760" cy="4319"/>
          </a:xfrm>
        </p:grpSpPr>
        <p:sp>
          <p:nvSpPr>
            <p:cNvPr id="64515" name="Freeform 3">
              <a:extLst>
                <a:ext uri="{FF2B5EF4-FFF2-40B4-BE49-F238E27FC236}">
                  <a16:creationId xmlns:a16="http://schemas.microsoft.com/office/drawing/2014/main" id="{CA0FD698-00E0-D44C-9A44-7F440FCB8921}"/>
                </a:ext>
              </a:extLst>
            </p:cNvPr>
            <p:cNvSpPr>
              <a:spLocks/>
            </p:cNvSpPr>
            <p:nvPr/>
          </p:nvSpPr>
          <p:spPr bwMode="hidden">
            <a:xfrm>
              <a:off x="0" y="12"/>
              <a:ext cx="5758" cy="3273"/>
            </a:xfrm>
            <a:custGeom>
              <a:avLst/>
              <a:gdLst>
                <a:gd name="T0" fmla="*/ 3193 w 5740"/>
                <a:gd name="T1" fmla="*/ 1816 h 3273"/>
                <a:gd name="T2" fmla="*/ 0 w 5740"/>
                <a:gd name="T3" fmla="*/ 0 h 3273"/>
                <a:gd name="T4" fmla="*/ 0 w 5740"/>
                <a:gd name="T5" fmla="*/ 522 h 3273"/>
                <a:gd name="T6" fmla="*/ 3037 w 5740"/>
                <a:gd name="T7" fmla="*/ 1978 h 3273"/>
                <a:gd name="T8" fmla="*/ 5740 w 5740"/>
                <a:gd name="T9" fmla="*/ 3273 h 3273"/>
                <a:gd name="T10" fmla="*/ 5740 w 5740"/>
                <a:gd name="T11" fmla="*/ 3267 h 3273"/>
                <a:gd name="T12" fmla="*/ 3193 w 5740"/>
                <a:gd name="T13" fmla="*/ 1816 h 3273"/>
                <a:gd name="T14" fmla="*/ 3193 w 5740"/>
                <a:gd name="T15" fmla="*/ 1816 h 327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740" h="3273">
                  <a:moveTo>
                    <a:pt x="3193" y="1816"/>
                  </a:moveTo>
                  <a:lnTo>
                    <a:pt x="0" y="0"/>
                  </a:lnTo>
                  <a:lnTo>
                    <a:pt x="0" y="522"/>
                  </a:lnTo>
                  <a:lnTo>
                    <a:pt x="3037" y="1978"/>
                  </a:lnTo>
                  <a:lnTo>
                    <a:pt x="5740" y="3273"/>
                  </a:lnTo>
                  <a:lnTo>
                    <a:pt x="5740" y="3267"/>
                  </a:lnTo>
                  <a:lnTo>
                    <a:pt x="3193" y="1816"/>
                  </a:lnTo>
                  <a:lnTo>
                    <a:pt x="3193" y="1816"/>
                  </a:lnTo>
                  <a:close/>
                </a:path>
              </a:pathLst>
            </a:custGeom>
            <a:gradFill rotWithShape="0">
              <a:gsLst>
                <a:gs pos="0">
                  <a:schemeClr val="bg2">
                    <a:gamma/>
                    <a:shade val="63529"/>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16" name="Freeform 4">
              <a:extLst>
                <a:ext uri="{FF2B5EF4-FFF2-40B4-BE49-F238E27FC236}">
                  <a16:creationId xmlns:a16="http://schemas.microsoft.com/office/drawing/2014/main" id="{70D37F85-8D5B-C648-B2F6-D03E280921B3}"/>
                </a:ext>
              </a:extLst>
            </p:cNvPr>
            <p:cNvSpPr>
              <a:spLocks/>
            </p:cNvSpPr>
            <p:nvPr/>
          </p:nvSpPr>
          <p:spPr bwMode="hidden">
            <a:xfrm>
              <a:off x="149" y="0"/>
              <a:ext cx="5609" cy="3243"/>
            </a:xfrm>
            <a:custGeom>
              <a:avLst/>
              <a:gdLst>
                <a:gd name="T0" fmla="*/ 3163 w 5591"/>
                <a:gd name="T1" fmla="*/ 1714 h 3243"/>
                <a:gd name="T2" fmla="*/ 431 w 5591"/>
                <a:gd name="T3" fmla="*/ 0 h 3243"/>
                <a:gd name="T4" fmla="*/ 0 w 5591"/>
                <a:gd name="T5" fmla="*/ 0 h 3243"/>
                <a:gd name="T6" fmla="*/ 3086 w 5591"/>
                <a:gd name="T7" fmla="*/ 1786 h 3243"/>
                <a:gd name="T8" fmla="*/ 5591 w 5591"/>
                <a:gd name="T9" fmla="*/ 3243 h 3243"/>
                <a:gd name="T10" fmla="*/ 5591 w 5591"/>
                <a:gd name="T11" fmla="*/ 3237 h 3243"/>
                <a:gd name="T12" fmla="*/ 3163 w 5591"/>
                <a:gd name="T13" fmla="*/ 1714 h 3243"/>
                <a:gd name="T14" fmla="*/ 3163 w 5591"/>
                <a:gd name="T15" fmla="*/ 1714 h 3243"/>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5591" h="3243">
                  <a:moveTo>
                    <a:pt x="3163" y="1714"/>
                  </a:moveTo>
                  <a:lnTo>
                    <a:pt x="431" y="0"/>
                  </a:lnTo>
                  <a:lnTo>
                    <a:pt x="0" y="0"/>
                  </a:lnTo>
                  <a:lnTo>
                    <a:pt x="3086" y="1786"/>
                  </a:lnTo>
                  <a:lnTo>
                    <a:pt x="5591" y="3243"/>
                  </a:lnTo>
                  <a:lnTo>
                    <a:pt x="5591" y="3237"/>
                  </a:lnTo>
                  <a:lnTo>
                    <a:pt x="3163" y="1714"/>
                  </a:lnTo>
                  <a:lnTo>
                    <a:pt x="3163" y="1714"/>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17" name="Freeform 5">
              <a:extLst>
                <a:ext uri="{FF2B5EF4-FFF2-40B4-BE49-F238E27FC236}">
                  <a16:creationId xmlns:a16="http://schemas.microsoft.com/office/drawing/2014/main" id="{1FBBBB93-53C5-C541-B37B-9ACBD084CC5B}"/>
                </a:ext>
              </a:extLst>
            </p:cNvPr>
            <p:cNvSpPr>
              <a:spLocks/>
            </p:cNvSpPr>
            <p:nvPr/>
          </p:nvSpPr>
          <p:spPr bwMode="hidden">
            <a:xfrm>
              <a:off x="0" y="3433"/>
              <a:ext cx="4038" cy="191"/>
            </a:xfrm>
            <a:custGeom>
              <a:avLst/>
              <a:gdLst>
                <a:gd name="T0" fmla="*/ 0 w 4042"/>
                <a:gd name="T1" fmla="*/ 156 h 192"/>
                <a:gd name="T2" fmla="*/ 4042 w 4042"/>
                <a:gd name="T3" fmla="*/ 192 h 192"/>
                <a:gd name="T4" fmla="*/ 4042 w 4042"/>
                <a:gd name="T5" fmla="*/ 144 h 192"/>
                <a:gd name="T6" fmla="*/ 0 w 4042"/>
                <a:gd name="T7" fmla="*/ 0 h 192"/>
                <a:gd name="T8" fmla="*/ 0 w 4042"/>
                <a:gd name="T9" fmla="*/ 156 h 192"/>
                <a:gd name="T10" fmla="*/ 0 w 4042"/>
                <a:gd name="T11" fmla="*/ 156 h 192"/>
              </a:gdLst>
              <a:ahLst/>
              <a:cxnLst>
                <a:cxn ang="0">
                  <a:pos x="T0" y="T1"/>
                </a:cxn>
                <a:cxn ang="0">
                  <a:pos x="T2" y="T3"/>
                </a:cxn>
                <a:cxn ang="0">
                  <a:pos x="T4" y="T5"/>
                </a:cxn>
                <a:cxn ang="0">
                  <a:pos x="T6" y="T7"/>
                </a:cxn>
                <a:cxn ang="0">
                  <a:pos x="T8" y="T9"/>
                </a:cxn>
                <a:cxn ang="0">
                  <a:pos x="T10" y="T11"/>
                </a:cxn>
              </a:cxnLst>
              <a:rect l="0" t="0" r="r" b="b"/>
              <a:pathLst>
                <a:path w="4042" h="192">
                  <a:moveTo>
                    <a:pt x="0" y="156"/>
                  </a:moveTo>
                  <a:lnTo>
                    <a:pt x="4042" y="192"/>
                  </a:lnTo>
                  <a:lnTo>
                    <a:pt x="4042" y="144"/>
                  </a:lnTo>
                  <a:lnTo>
                    <a:pt x="0" y="0"/>
                  </a:lnTo>
                  <a:lnTo>
                    <a:pt x="0" y="156"/>
                  </a:lnTo>
                  <a:lnTo>
                    <a:pt x="0" y="156"/>
                  </a:lnTo>
                  <a:close/>
                </a:path>
              </a:pathLst>
            </a:custGeom>
            <a:gradFill rotWithShape="0">
              <a:gsLst>
                <a:gs pos="0">
                  <a:schemeClr val="bg2">
                    <a:gamma/>
                    <a:shade val="75686"/>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59" name="Freeform 6">
              <a:extLst>
                <a:ext uri="{FF2B5EF4-FFF2-40B4-BE49-F238E27FC236}">
                  <a16:creationId xmlns:a16="http://schemas.microsoft.com/office/drawing/2014/main" id="{9143C446-D5F0-4E48-9F84-1F334712788B}"/>
                </a:ext>
              </a:extLst>
            </p:cNvPr>
            <p:cNvSpPr>
              <a:spLocks/>
            </p:cNvSpPr>
            <p:nvPr/>
          </p:nvSpPr>
          <p:spPr bwMode="hidden">
            <a:xfrm>
              <a:off x="4038" y="3577"/>
              <a:ext cx="1720" cy="65"/>
            </a:xfrm>
            <a:custGeom>
              <a:avLst/>
              <a:gdLst>
                <a:gd name="T0" fmla="*/ 1714 w 1722"/>
                <a:gd name="T1" fmla="*/ 62 h 66"/>
                <a:gd name="T2" fmla="*/ 1714 w 1722"/>
                <a:gd name="T3" fmla="*/ 56 h 66"/>
                <a:gd name="T4" fmla="*/ 0 w 1722"/>
                <a:gd name="T5" fmla="*/ 0 h 66"/>
                <a:gd name="T6" fmla="*/ 0 w 1722"/>
                <a:gd name="T7" fmla="*/ 44 h 66"/>
                <a:gd name="T8" fmla="*/ 1714 w 1722"/>
                <a:gd name="T9" fmla="*/ 62 h 66"/>
                <a:gd name="T10" fmla="*/ 1714 w 1722"/>
                <a:gd name="T11" fmla="*/ 62 h 6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722" h="66">
                  <a:moveTo>
                    <a:pt x="1722" y="66"/>
                  </a:moveTo>
                  <a:lnTo>
                    <a:pt x="1722" y="60"/>
                  </a:lnTo>
                  <a:lnTo>
                    <a:pt x="0" y="0"/>
                  </a:lnTo>
                  <a:lnTo>
                    <a:pt x="0" y="48"/>
                  </a:lnTo>
                  <a:lnTo>
                    <a:pt x="1722" y="66"/>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19" name="Freeform 7">
              <a:extLst>
                <a:ext uri="{FF2B5EF4-FFF2-40B4-BE49-F238E27FC236}">
                  <a16:creationId xmlns:a16="http://schemas.microsoft.com/office/drawing/2014/main" id="{FB0CC204-1F3F-6B4E-9EEE-1F7730E406D4}"/>
                </a:ext>
              </a:extLst>
            </p:cNvPr>
            <p:cNvSpPr>
              <a:spLocks/>
            </p:cNvSpPr>
            <p:nvPr/>
          </p:nvSpPr>
          <p:spPr bwMode="hidden">
            <a:xfrm>
              <a:off x="0" y="3726"/>
              <a:ext cx="4784" cy="329"/>
            </a:xfrm>
            <a:custGeom>
              <a:avLst/>
              <a:gdLst>
                <a:gd name="T0" fmla="*/ 0 w 4789"/>
                <a:gd name="T1" fmla="*/ 329 h 329"/>
                <a:gd name="T2" fmla="*/ 4789 w 4789"/>
                <a:gd name="T3" fmla="*/ 77 h 329"/>
                <a:gd name="T4" fmla="*/ 4789 w 4789"/>
                <a:gd name="T5" fmla="*/ 0 h 329"/>
                <a:gd name="T6" fmla="*/ 0 w 4789"/>
                <a:gd name="T7" fmla="*/ 107 h 329"/>
                <a:gd name="T8" fmla="*/ 0 w 4789"/>
                <a:gd name="T9" fmla="*/ 329 h 329"/>
                <a:gd name="T10" fmla="*/ 0 w 4789"/>
                <a:gd name="T11" fmla="*/ 329 h 329"/>
              </a:gdLst>
              <a:ahLst/>
              <a:cxnLst>
                <a:cxn ang="0">
                  <a:pos x="T0" y="T1"/>
                </a:cxn>
                <a:cxn ang="0">
                  <a:pos x="T2" y="T3"/>
                </a:cxn>
                <a:cxn ang="0">
                  <a:pos x="T4" y="T5"/>
                </a:cxn>
                <a:cxn ang="0">
                  <a:pos x="T6" y="T7"/>
                </a:cxn>
                <a:cxn ang="0">
                  <a:pos x="T8" y="T9"/>
                </a:cxn>
                <a:cxn ang="0">
                  <a:pos x="T10" y="T11"/>
                </a:cxn>
              </a:cxnLst>
              <a:rect l="0" t="0" r="r" b="b"/>
              <a:pathLst>
                <a:path w="4789" h="329">
                  <a:moveTo>
                    <a:pt x="0" y="329"/>
                  </a:moveTo>
                  <a:lnTo>
                    <a:pt x="4789" y="77"/>
                  </a:lnTo>
                  <a:lnTo>
                    <a:pt x="4789" y="0"/>
                  </a:lnTo>
                  <a:lnTo>
                    <a:pt x="0" y="107"/>
                  </a:lnTo>
                  <a:lnTo>
                    <a:pt x="0" y="329"/>
                  </a:lnTo>
                  <a:lnTo>
                    <a:pt x="0" y="329"/>
                  </a:lnTo>
                  <a:close/>
                </a:path>
              </a:pathLst>
            </a:custGeom>
            <a:gradFill rotWithShape="0">
              <a:gsLst>
                <a:gs pos="0">
                  <a:schemeClr val="bg1">
                    <a:gamma/>
                    <a:shade val="81961"/>
                    <a:invGamma/>
                  </a:schemeClr>
                </a:gs>
                <a:gs pos="100000">
                  <a:schemeClr val="bg1"/>
                </a:gs>
              </a:gsLst>
              <a:lin ang="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2061" name="Freeform 8">
              <a:extLst>
                <a:ext uri="{FF2B5EF4-FFF2-40B4-BE49-F238E27FC236}">
                  <a16:creationId xmlns:a16="http://schemas.microsoft.com/office/drawing/2014/main" id="{5B965045-2447-A049-A492-0888D11F4236}"/>
                </a:ext>
              </a:extLst>
            </p:cNvPr>
            <p:cNvSpPr>
              <a:spLocks/>
            </p:cNvSpPr>
            <p:nvPr/>
          </p:nvSpPr>
          <p:spPr bwMode="hidden">
            <a:xfrm>
              <a:off x="4784" y="3702"/>
              <a:ext cx="974" cy="101"/>
            </a:xfrm>
            <a:custGeom>
              <a:avLst/>
              <a:gdLst>
                <a:gd name="T0" fmla="*/ 971 w 975"/>
                <a:gd name="T1" fmla="*/ 48 h 101"/>
                <a:gd name="T2" fmla="*/ 971 w 975"/>
                <a:gd name="T3" fmla="*/ 0 h 101"/>
                <a:gd name="T4" fmla="*/ 0 w 975"/>
                <a:gd name="T5" fmla="*/ 24 h 101"/>
                <a:gd name="T6" fmla="*/ 0 w 975"/>
                <a:gd name="T7" fmla="*/ 101 h 101"/>
                <a:gd name="T8" fmla="*/ 971 w 975"/>
                <a:gd name="T9" fmla="*/ 48 h 101"/>
                <a:gd name="T10" fmla="*/ 971 w 975"/>
                <a:gd name="T11" fmla="*/ 48 h 101"/>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975" h="101">
                  <a:moveTo>
                    <a:pt x="975" y="48"/>
                  </a:moveTo>
                  <a:lnTo>
                    <a:pt x="975" y="0"/>
                  </a:lnTo>
                  <a:lnTo>
                    <a:pt x="0" y="24"/>
                  </a:lnTo>
                  <a:lnTo>
                    <a:pt x="0" y="101"/>
                  </a:lnTo>
                  <a:lnTo>
                    <a:pt x="975" y="48"/>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2062" name="Freeform 9">
              <a:extLst>
                <a:ext uri="{FF2B5EF4-FFF2-40B4-BE49-F238E27FC236}">
                  <a16:creationId xmlns:a16="http://schemas.microsoft.com/office/drawing/2014/main" id="{BEA2A31B-E5F9-FA44-856E-E2E685290253}"/>
                </a:ext>
              </a:extLst>
            </p:cNvPr>
            <p:cNvSpPr>
              <a:spLocks/>
            </p:cNvSpPr>
            <p:nvPr/>
          </p:nvSpPr>
          <p:spPr bwMode="hidden">
            <a:xfrm>
              <a:off x="3619" y="3815"/>
              <a:ext cx="2139" cy="198"/>
            </a:xfrm>
            <a:custGeom>
              <a:avLst/>
              <a:gdLst>
                <a:gd name="T0" fmla="*/ 2133 w 2141"/>
                <a:gd name="T1" fmla="*/ 0 h 198"/>
                <a:gd name="T2" fmla="*/ 0 w 2141"/>
                <a:gd name="T3" fmla="*/ 156 h 198"/>
                <a:gd name="T4" fmla="*/ 0 w 2141"/>
                <a:gd name="T5" fmla="*/ 198 h 198"/>
                <a:gd name="T6" fmla="*/ 2133 w 2141"/>
                <a:gd name="T7" fmla="*/ 0 h 198"/>
                <a:gd name="T8" fmla="*/ 2133 w 2141"/>
                <a:gd name="T9" fmla="*/ 0 h 198"/>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141" h="198">
                  <a:moveTo>
                    <a:pt x="2141" y="0"/>
                  </a:moveTo>
                  <a:lnTo>
                    <a:pt x="0" y="156"/>
                  </a:lnTo>
                  <a:lnTo>
                    <a:pt x="0" y="198"/>
                  </a:lnTo>
                  <a:lnTo>
                    <a:pt x="2141" y="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2" name="Freeform 10">
              <a:extLst>
                <a:ext uri="{FF2B5EF4-FFF2-40B4-BE49-F238E27FC236}">
                  <a16:creationId xmlns:a16="http://schemas.microsoft.com/office/drawing/2014/main" id="{7A6B302B-C791-1045-8790-9E9D742B1015}"/>
                </a:ext>
              </a:extLst>
            </p:cNvPr>
            <p:cNvSpPr>
              <a:spLocks/>
            </p:cNvSpPr>
            <p:nvPr/>
          </p:nvSpPr>
          <p:spPr bwMode="hidden">
            <a:xfrm>
              <a:off x="0" y="3971"/>
              <a:ext cx="3619" cy="348"/>
            </a:xfrm>
            <a:custGeom>
              <a:avLst/>
              <a:gdLst>
                <a:gd name="T0" fmla="*/ 0 w 3623"/>
                <a:gd name="T1" fmla="*/ 348 h 348"/>
                <a:gd name="T2" fmla="*/ 311 w 3623"/>
                <a:gd name="T3" fmla="*/ 348 h 348"/>
                <a:gd name="T4" fmla="*/ 3623 w 3623"/>
                <a:gd name="T5" fmla="*/ 42 h 348"/>
                <a:gd name="T6" fmla="*/ 3623 w 3623"/>
                <a:gd name="T7" fmla="*/ 0 h 348"/>
                <a:gd name="T8" fmla="*/ 0 w 3623"/>
                <a:gd name="T9" fmla="*/ 264 h 348"/>
                <a:gd name="T10" fmla="*/ 0 w 3623"/>
                <a:gd name="T11" fmla="*/ 348 h 348"/>
                <a:gd name="T12" fmla="*/ 0 w 3623"/>
                <a:gd name="T13" fmla="*/ 348 h 348"/>
              </a:gdLst>
              <a:ahLst/>
              <a:cxnLst>
                <a:cxn ang="0">
                  <a:pos x="T0" y="T1"/>
                </a:cxn>
                <a:cxn ang="0">
                  <a:pos x="T2" y="T3"/>
                </a:cxn>
                <a:cxn ang="0">
                  <a:pos x="T4" y="T5"/>
                </a:cxn>
                <a:cxn ang="0">
                  <a:pos x="T6" y="T7"/>
                </a:cxn>
                <a:cxn ang="0">
                  <a:pos x="T8" y="T9"/>
                </a:cxn>
                <a:cxn ang="0">
                  <a:pos x="T10" y="T11"/>
                </a:cxn>
                <a:cxn ang="0">
                  <a:pos x="T12" y="T13"/>
                </a:cxn>
              </a:cxnLst>
              <a:rect l="0" t="0" r="r" b="b"/>
              <a:pathLst>
                <a:path w="3623" h="348">
                  <a:moveTo>
                    <a:pt x="0" y="348"/>
                  </a:moveTo>
                  <a:lnTo>
                    <a:pt x="311" y="348"/>
                  </a:lnTo>
                  <a:lnTo>
                    <a:pt x="3623" y="42"/>
                  </a:lnTo>
                  <a:lnTo>
                    <a:pt x="3623" y="0"/>
                  </a:lnTo>
                  <a:lnTo>
                    <a:pt x="0" y="264"/>
                  </a:lnTo>
                  <a:lnTo>
                    <a:pt x="0" y="348"/>
                  </a:lnTo>
                  <a:lnTo>
                    <a:pt x="0" y="348"/>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4" name="Freeform 11">
              <a:extLst>
                <a:ext uri="{FF2B5EF4-FFF2-40B4-BE49-F238E27FC236}">
                  <a16:creationId xmlns:a16="http://schemas.microsoft.com/office/drawing/2014/main" id="{4C9E2ACD-F4F7-6946-B2AC-1C45FD16167D}"/>
                </a:ext>
              </a:extLst>
            </p:cNvPr>
            <p:cNvSpPr>
              <a:spLocks/>
            </p:cNvSpPr>
            <p:nvPr/>
          </p:nvSpPr>
          <p:spPr bwMode="hidden">
            <a:xfrm>
              <a:off x="2097" y="4043"/>
              <a:ext cx="2514" cy="276"/>
            </a:xfrm>
            <a:custGeom>
              <a:avLst/>
              <a:gdLst>
                <a:gd name="T0" fmla="*/ 2170 w 2517"/>
                <a:gd name="T1" fmla="*/ 276 h 276"/>
                <a:gd name="T2" fmla="*/ 2505 w 2517"/>
                <a:gd name="T3" fmla="*/ 204 h 276"/>
                <a:gd name="T4" fmla="*/ 2248 w 2517"/>
                <a:gd name="T5" fmla="*/ 0 h 276"/>
                <a:gd name="T6" fmla="*/ 0 w 2517"/>
                <a:gd name="T7" fmla="*/ 276 h 276"/>
                <a:gd name="T8" fmla="*/ 2170 w 2517"/>
                <a:gd name="T9" fmla="*/ 276 h 276"/>
                <a:gd name="T10" fmla="*/ 2170 w 2517"/>
                <a:gd name="T11" fmla="*/ 276 h 27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517" h="276">
                  <a:moveTo>
                    <a:pt x="2182" y="276"/>
                  </a:moveTo>
                  <a:lnTo>
                    <a:pt x="2517" y="204"/>
                  </a:lnTo>
                  <a:lnTo>
                    <a:pt x="2260" y="0"/>
                  </a:lnTo>
                  <a:lnTo>
                    <a:pt x="0" y="276"/>
                  </a:lnTo>
                  <a:lnTo>
                    <a:pt x="2182" y="276"/>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4" name="Freeform 12">
              <a:extLst>
                <a:ext uri="{FF2B5EF4-FFF2-40B4-BE49-F238E27FC236}">
                  <a16:creationId xmlns:a16="http://schemas.microsoft.com/office/drawing/2014/main" id="{F3CD67E6-ABEB-CF43-A5BE-A4EC0B8B3171}"/>
                </a:ext>
              </a:extLst>
            </p:cNvPr>
            <p:cNvSpPr>
              <a:spLocks/>
            </p:cNvSpPr>
            <p:nvPr/>
          </p:nvSpPr>
          <p:spPr bwMode="hidden">
            <a:xfrm>
              <a:off x="4354" y="3869"/>
              <a:ext cx="1404" cy="378"/>
            </a:xfrm>
            <a:custGeom>
              <a:avLst/>
              <a:gdLst>
                <a:gd name="T0" fmla="*/ 1405 w 1405"/>
                <a:gd name="T1" fmla="*/ 126 h 378"/>
                <a:gd name="T2" fmla="*/ 1405 w 1405"/>
                <a:gd name="T3" fmla="*/ 0 h 378"/>
                <a:gd name="T4" fmla="*/ 0 w 1405"/>
                <a:gd name="T5" fmla="*/ 174 h 378"/>
                <a:gd name="T6" fmla="*/ 257 w 1405"/>
                <a:gd name="T7" fmla="*/ 378 h 378"/>
                <a:gd name="T8" fmla="*/ 1405 w 1405"/>
                <a:gd name="T9" fmla="*/ 126 h 378"/>
                <a:gd name="T10" fmla="*/ 1405 w 1405"/>
                <a:gd name="T11" fmla="*/ 126 h 378"/>
              </a:gdLst>
              <a:ahLst/>
              <a:cxnLst>
                <a:cxn ang="0">
                  <a:pos x="T0" y="T1"/>
                </a:cxn>
                <a:cxn ang="0">
                  <a:pos x="T2" y="T3"/>
                </a:cxn>
                <a:cxn ang="0">
                  <a:pos x="T4" y="T5"/>
                </a:cxn>
                <a:cxn ang="0">
                  <a:pos x="T6" y="T7"/>
                </a:cxn>
                <a:cxn ang="0">
                  <a:pos x="T8" y="T9"/>
                </a:cxn>
                <a:cxn ang="0">
                  <a:pos x="T10" y="T11"/>
                </a:cxn>
              </a:cxnLst>
              <a:rect l="0" t="0" r="r" b="b"/>
              <a:pathLst>
                <a:path w="1405" h="378">
                  <a:moveTo>
                    <a:pt x="1405" y="126"/>
                  </a:moveTo>
                  <a:lnTo>
                    <a:pt x="1405" y="0"/>
                  </a:lnTo>
                  <a:lnTo>
                    <a:pt x="0" y="174"/>
                  </a:lnTo>
                  <a:lnTo>
                    <a:pt x="257" y="378"/>
                  </a:lnTo>
                  <a:lnTo>
                    <a:pt x="1405" y="126"/>
                  </a:lnTo>
                  <a:lnTo>
                    <a:pt x="1405" y="126"/>
                  </a:lnTo>
                  <a:close/>
                </a:path>
              </a:pathLst>
            </a:custGeom>
            <a:gradFill rotWithShape="0">
              <a:gsLst>
                <a:gs pos="0">
                  <a:schemeClr val="bg1"/>
                </a:gs>
                <a:gs pos="100000">
                  <a:schemeClr val="bg1">
                    <a:gamma/>
                    <a:tint val="96863"/>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6" name="Freeform 13">
              <a:extLst>
                <a:ext uri="{FF2B5EF4-FFF2-40B4-BE49-F238E27FC236}">
                  <a16:creationId xmlns:a16="http://schemas.microsoft.com/office/drawing/2014/main" id="{345F79F7-8B3E-764B-96F4-4B72F0A29370}"/>
                </a:ext>
              </a:extLst>
            </p:cNvPr>
            <p:cNvSpPr>
              <a:spLocks/>
            </p:cNvSpPr>
            <p:nvPr/>
          </p:nvSpPr>
          <p:spPr bwMode="hidden">
            <a:xfrm>
              <a:off x="5030" y="3151"/>
              <a:ext cx="728" cy="240"/>
            </a:xfrm>
            <a:custGeom>
              <a:avLst/>
              <a:gdLst>
                <a:gd name="T0" fmla="*/ 725 w 729"/>
                <a:gd name="T1" fmla="*/ 240 h 240"/>
                <a:gd name="T2" fmla="*/ 0 w 729"/>
                <a:gd name="T3" fmla="*/ 0 h 240"/>
                <a:gd name="T4" fmla="*/ 0 w 729"/>
                <a:gd name="T5" fmla="*/ 6 h 240"/>
                <a:gd name="T6" fmla="*/ 725 w 729"/>
                <a:gd name="T7" fmla="*/ 240 h 240"/>
                <a:gd name="T8" fmla="*/ 725 w 729"/>
                <a:gd name="T9" fmla="*/ 240 h 240"/>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729" h="240">
                  <a:moveTo>
                    <a:pt x="729" y="240"/>
                  </a:moveTo>
                  <a:lnTo>
                    <a:pt x="0" y="0"/>
                  </a:lnTo>
                  <a:lnTo>
                    <a:pt x="0" y="6"/>
                  </a:lnTo>
                  <a:lnTo>
                    <a:pt x="729" y="240"/>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6" name="Freeform 14">
              <a:extLst>
                <a:ext uri="{FF2B5EF4-FFF2-40B4-BE49-F238E27FC236}">
                  <a16:creationId xmlns:a16="http://schemas.microsoft.com/office/drawing/2014/main" id="{709B6E4C-BAD9-9C4C-8E3D-F3215A22DF44}"/>
                </a:ext>
              </a:extLst>
            </p:cNvPr>
            <p:cNvSpPr>
              <a:spLocks/>
            </p:cNvSpPr>
            <p:nvPr/>
          </p:nvSpPr>
          <p:spPr bwMode="hidden">
            <a:xfrm>
              <a:off x="0" y="1486"/>
              <a:ext cx="5030" cy="1671"/>
            </a:xfrm>
            <a:custGeom>
              <a:avLst/>
              <a:gdLst>
                <a:gd name="T0" fmla="*/ 0 w 5035"/>
                <a:gd name="T1" fmla="*/ 72 h 1672"/>
                <a:gd name="T2" fmla="*/ 5035 w 5035"/>
                <a:gd name="T3" fmla="*/ 1672 h 1672"/>
                <a:gd name="T4" fmla="*/ 5035 w 5035"/>
                <a:gd name="T5" fmla="*/ 1666 h 1672"/>
                <a:gd name="T6" fmla="*/ 0 w 5035"/>
                <a:gd name="T7" fmla="*/ 0 h 1672"/>
                <a:gd name="T8" fmla="*/ 0 w 5035"/>
                <a:gd name="T9" fmla="*/ 72 h 1672"/>
                <a:gd name="T10" fmla="*/ 0 w 5035"/>
                <a:gd name="T11" fmla="*/ 72 h 1672"/>
              </a:gdLst>
              <a:ahLst/>
              <a:cxnLst>
                <a:cxn ang="0">
                  <a:pos x="T0" y="T1"/>
                </a:cxn>
                <a:cxn ang="0">
                  <a:pos x="T2" y="T3"/>
                </a:cxn>
                <a:cxn ang="0">
                  <a:pos x="T4" y="T5"/>
                </a:cxn>
                <a:cxn ang="0">
                  <a:pos x="T6" y="T7"/>
                </a:cxn>
                <a:cxn ang="0">
                  <a:pos x="T8" y="T9"/>
                </a:cxn>
                <a:cxn ang="0">
                  <a:pos x="T10" y="T11"/>
                </a:cxn>
              </a:cxnLst>
              <a:rect l="0" t="0" r="r" b="b"/>
              <a:pathLst>
                <a:path w="5035" h="1672">
                  <a:moveTo>
                    <a:pt x="0" y="72"/>
                  </a:moveTo>
                  <a:lnTo>
                    <a:pt x="5035" y="1672"/>
                  </a:lnTo>
                  <a:lnTo>
                    <a:pt x="5035" y="1666"/>
                  </a:lnTo>
                  <a:lnTo>
                    <a:pt x="0" y="0"/>
                  </a:lnTo>
                  <a:lnTo>
                    <a:pt x="0" y="72"/>
                  </a:lnTo>
                  <a:lnTo>
                    <a:pt x="0" y="72"/>
                  </a:lnTo>
                  <a:close/>
                </a:path>
              </a:pathLst>
            </a:custGeom>
            <a:gradFill rotWithShape="0">
              <a:gsLst>
                <a:gs pos="0">
                  <a:schemeClr val="bg1">
                    <a:gamma/>
                    <a:shade val="54510"/>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68" name="Freeform 15">
              <a:extLst>
                <a:ext uri="{FF2B5EF4-FFF2-40B4-BE49-F238E27FC236}">
                  <a16:creationId xmlns:a16="http://schemas.microsoft.com/office/drawing/2014/main" id="{D9503F38-F546-9A4C-84E6-4D4F2D4FBDA5}"/>
                </a:ext>
              </a:extLst>
            </p:cNvPr>
            <p:cNvSpPr>
              <a:spLocks/>
            </p:cNvSpPr>
            <p:nvPr/>
          </p:nvSpPr>
          <p:spPr bwMode="hidden">
            <a:xfrm>
              <a:off x="5030" y="3049"/>
              <a:ext cx="728" cy="318"/>
            </a:xfrm>
            <a:custGeom>
              <a:avLst/>
              <a:gdLst>
                <a:gd name="T0" fmla="*/ 725 w 729"/>
                <a:gd name="T1" fmla="*/ 318 h 318"/>
                <a:gd name="T2" fmla="*/ 725 w 729"/>
                <a:gd name="T3" fmla="*/ 312 h 318"/>
                <a:gd name="T4" fmla="*/ 0 w 729"/>
                <a:gd name="T5" fmla="*/ 0 h 318"/>
                <a:gd name="T6" fmla="*/ 0 w 729"/>
                <a:gd name="T7" fmla="*/ 54 h 318"/>
                <a:gd name="T8" fmla="*/ 725 w 729"/>
                <a:gd name="T9" fmla="*/ 318 h 318"/>
                <a:gd name="T10" fmla="*/ 725 w 729"/>
                <a:gd name="T11" fmla="*/ 318 h 318"/>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729" h="318">
                  <a:moveTo>
                    <a:pt x="729" y="318"/>
                  </a:moveTo>
                  <a:lnTo>
                    <a:pt x="729" y="312"/>
                  </a:lnTo>
                  <a:lnTo>
                    <a:pt x="0" y="0"/>
                  </a:lnTo>
                  <a:lnTo>
                    <a:pt x="0" y="54"/>
                  </a:lnTo>
                  <a:lnTo>
                    <a:pt x="729" y="318"/>
                  </a:lnTo>
                  <a:close/>
                </a:path>
              </a:pathLst>
            </a:custGeom>
            <a:gradFill rotWithShape="0">
              <a:gsLst>
                <a:gs pos="0">
                  <a:schemeClr val="bg2"/>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28" name="Freeform 16">
              <a:extLst>
                <a:ext uri="{FF2B5EF4-FFF2-40B4-BE49-F238E27FC236}">
                  <a16:creationId xmlns:a16="http://schemas.microsoft.com/office/drawing/2014/main" id="{D1F5EFAC-350B-EE40-9335-B48DE581A692}"/>
                </a:ext>
              </a:extLst>
            </p:cNvPr>
            <p:cNvSpPr>
              <a:spLocks/>
            </p:cNvSpPr>
            <p:nvPr/>
          </p:nvSpPr>
          <p:spPr bwMode="hidden">
            <a:xfrm>
              <a:off x="0" y="916"/>
              <a:ext cx="5030" cy="2187"/>
            </a:xfrm>
            <a:custGeom>
              <a:avLst/>
              <a:gdLst>
                <a:gd name="T0" fmla="*/ 0 w 5035"/>
                <a:gd name="T1" fmla="*/ 396 h 2188"/>
                <a:gd name="T2" fmla="*/ 5035 w 5035"/>
                <a:gd name="T3" fmla="*/ 2188 h 2188"/>
                <a:gd name="T4" fmla="*/ 5035 w 5035"/>
                <a:gd name="T5" fmla="*/ 2134 h 2188"/>
                <a:gd name="T6" fmla="*/ 0 w 5035"/>
                <a:gd name="T7" fmla="*/ 0 h 2188"/>
                <a:gd name="T8" fmla="*/ 0 w 5035"/>
                <a:gd name="T9" fmla="*/ 396 h 2188"/>
                <a:gd name="T10" fmla="*/ 0 w 5035"/>
                <a:gd name="T11" fmla="*/ 396 h 2188"/>
              </a:gdLst>
              <a:ahLst/>
              <a:cxnLst>
                <a:cxn ang="0">
                  <a:pos x="T0" y="T1"/>
                </a:cxn>
                <a:cxn ang="0">
                  <a:pos x="T2" y="T3"/>
                </a:cxn>
                <a:cxn ang="0">
                  <a:pos x="T4" y="T5"/>
                </a:cxn>
                <a:cxn ang="0">
                  <a:pos x="T6" y="T7"/>
                </a:cxn>
                <a:cxn ang="0">
                  <a:pos x="T8" y="T9"/>
                </a:cxn>
                <a:cxn ang="0">
                  <a:pos x="T10" y="T11"/>
                </a:cxn>
              </a:cxnLst>
              <a:rect l="0" t="0" r="r" b="b"/>
              <a:pathLst>
                <a:path w="5035" h="2188">
                  <a:moveTo>
                    <a:pt x="0" y="396"/>
                  </a:moveTo>
                  <a:lnTo>
                    <a:pt x="5035" y="2188"/>
                  </a:lnTo>
                  <a:lnTo>
                    <a:pt x="5035" y="2134"/>
                  </a:lnTo>
                  <a:lnTo>
                    <a:pt x="0" y="0"/>
                  </a:lnTo>
                  <a:lnTo>
                    <a:pt x="0" y="396"/>
                  </a:lnTo>
                  <a:lnTo>
                    <a:pt x="0" y="396"/>
                  </a:lnTo>
                  <a:close/>
                </a:path>
              </a:pathLst>
            </a:custGeom>
            <a:gradFill rotWithShape="0">
              <a:gsLst>
                <a:gs pos="0">
                  <a:schemeClr val="bg2">
                    <a:gamma/>
                    <a:shade val="66667"/>
                    <a:invGamma/>
                  </a:schemeClr>
                </a:gs>
                <a:gs pos="100000">
                  <a:schemeClr val="bg2"/>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29" name="Freeform 17">
              <a:extLst>
                <a:ext uri="{FF2B5EF4-FFF2-40B4-BE49-F238E27FC236}">
                  <a16:creationId xmlns:a16="http://schemas.microsoft.com/office/drawing/2014/main" id="{64B4BEFB-151B-EC43-AA12-CBA7F033445F}"/>
                </a:ext>
              </a:extLst>
            </p:cNvPr>
            <p:cNvSpPr>
              <a:spLocks/>
            </p:cNvSpPr>
            <p:nvPr/>
          </p:nvSpPr>
          <p:spPr bwMode="hidden">
            <a:xfrm>
              <a:off x="2294" y="0"/>
              <a:ext cx="3159" cy="2725"/>
            </a:xfrm>
            <a:custGeom>
              <a:avLst/>
              <a:gdLst>
                <a:gd name="T0" fmla="*/ 0 w 3163"/>
                <a:gd name="T1" fmla="*/ 0 h 2727"/>
                <a:gd name="T2" fmla="*/ 3145 w 3163"/>
                <a:gd name="T3" fmla="*/ 2727 h 2727"/>
                <a:gd name="T4" fmla="*/ 3163 w 3163"/>
                <a:gd name="T5" fmla="*/ 2704 h 2727"/>
                <a:gd name="T6" fmla="*/ 102 w 3163"/>
                <a:gd name="T7" fmla="*/ 0 h 2727"/>
                <a:gd name="T8" fmla="*/ 0 w 3163"/>
                <a:gd name="T9" fmla="*/ 0 h 2727"/>
                <a:gd name="T10" fmla="*/ 0 w 3163"/>
                <a:gd name="T11" fmla="*/ 0 h 2727"/>
              </a:gdLst>
              <a:ahLst/>
              <a:cxnLst>
                <a:cxn ang="0">
                  <a:pos x="T0" y="T1"/>
                </a:cxn>
                <a:cxn ang="0">
                  <a:pos x="T2" y="T3"/>
                </a:cxn>
                <a:cxn ang="0">
                  <a:pos x="T4" y="T5"/>
                </a:cxn>
                <a:cxn ang="0">
                  <a:pos x="T6" y="T7"/>
                </a:cxn>
                <a:cxn ang="0">
                  <a:pos x="T8" y="T9"/>
                </a:cxn>
                <a:cxn ang="0">
                  <a:pos x="T10" y="T11"/>
                </a:cxn>
              </a:cxnLst>
              <a:rect l="0" t="0" r="r" b="b"/>
              <a:pathLst>
                <a:path w="3163" h="2727">
                  <a:moveTo>
                    <a:pt x="0" y="0"/>
                  </a:moveTo>
                  <a:lnTo>
                    <a:pt x="3145" y="2727"/>
                  </a:lnTo>
                  <a:lnTo>
                    <a:pt x="3163" y="2704"/>
                  </a:lnTo>
                  <a:lnTo>
                    <a:pt x="102" y="0"/>
                  </a:lnTo>
                  <a:lnTo>
                    <a:pt x="0" y="0"/>
                  </a:lnTo>
                  <a:lnTo>
                    <a:pt x="0" y="0"/>
                  </a:lnTo>
                  <a:close/>
                </a:path>
              </a:pathLst>
            </a:custGeom>
            <a:gradFill rotWithShape="0">
              <a:gsLst>
                <a:gs pos="0">
                  <a:schemeClr val="bg1">
                    <a:gamma/>
                    <a:shade val="6980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0" name="Freeform 18">
              <a:extLst>
                <a:ext uri="{FF2B5EF4-FFF2-40B4-BE49-F238E27FC236}">
                  <a16:creationId xmlns:a16="http://schemas.microsoft.com/office/drawing/2014/main" id="{9AAF51A2-606D-3844-8EE5-A74BD69611A5}"/>
                </a:ext>
              </a:extLst>
            </p:cNvPr>
            <p:cNvSpPr>
              <a:spLocks/>
            </p:cNvSpPr>
            <p:nvPr/>
          </p:nvSpPr>
          <p:spPr bwMode="hidden">
            <a:xfrm>
              <a:off x="5435" y="2702"/>
              <a:ext cx="323" cy="299"/>
            </a:xfrm>
            <a:custGeom>
              <a:avLst/>
              <a:gdLst>
                <a:gd name="T0" fmla="*/ 323 w 323"/>
                <a:gd name="T1" fmla="*/ 299 h 299"/>
                <a:gd name="T2" fmla="*/ 323 w 323"/>
                <a:gd name="T3" fmla="*/ 263 h 299"/>
                <a:gd name="T4" fmla="*/ 18 w 323"/>
                <a:gd name="T5" fmla="*/ 0 h 299"/>
                <a:gd name="T6" fmla="*/ 0 w 323"/>
                <a:gd name="T7" fmla="*/ 23 h 299"/>
                <a:gd name="T8" fmla="*/ 323 w 323"/>
                <a:gd name="T9" fmla="*/ 299 h 299"/>
                <a:gd name="T10" fmla="*/ 323 w 323"/>
                <a:gd name="T11" fmla="*/ 299 h 299"/>
              </a:gdLst>
              <a:ahLst/>
              <a:cxnLst>
                <a:cxn ang="0">
                  <a:pos x="T0" y="T1"/>
                </a:cxn>
                <a:cxn ang="0">
                  <a:pos x="T2" y="T3"/>
                </a:cxn>
                <a:cxn ang="0">
                  <a:pos x="T4" y="T5"/>
                </a:cxn>
                <a:cxn ang="0">
                  <a:pos x="T6" y="T7"/>
                </a:cxn>
                <a:cxn ang="0">
                  <a:pos x="T8" y="T9"/>
                </a:cxn>
                <a:cxn ang="0">
                  <a:pos x="T10" y="T11"/>
                </a:cxn>
              </a:cxnLst>
              <a:rect l="0" t="0" r="r" b="b"/>
              <a:pathLst>
                <a:path w="323" h="299">
                  <a:moveTo>
                    <a:pt x="323" y="299"/>
                  </a:moveTo>
                  <a:lnTo>
                    <a:pt x="323" y="263"/>
                  </a:lnTo>
                  <a:lnTo>
                    <a:pt x="18" y="0"/>
                  </a:lnTo>
                  <a:lnTo>
                    <a:pt x="0" y="23"/>
                  </a:lnTo>
                  <a:lnTo>
                    <a:pt x="323" y="299"/>
                  </a:lnTo>
                  <a:lnTo>
                    <a:pt x="323" y="299"/>
                  </a:lnTo>
                  <a:close/>
                </a:path>
              </a:pathLst>
            </a:custGeom>
            <a:gradFill rotWithShape="0">
              <a:gsLst>
                <a:gs pos="0">
                  <a:schemeClr val="bg1"/>
                </a:gs>
                <a:gs pos="100000">
                  <a:schemeClr val="bg1">
                    <a:gamma/>
                    <a:tint val="94118"/>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2" name="Freeform 19">
              <a:extLst>
                <a:ext uri="{FF2B5EF4-FFF2-40B4-BE49-F238E27FC236}">
                  <a16:creationId xmlns:a16="http://schemas.microsoft.com/office/drawing/2014/main" id="{14DF58E9-4EC5-2A49-BDE7-DB0D62219885}"/>
                </a:ext>
              </a:extLst>
            </p:cNvPr>
            <p:cNvSpPr>
              <a:spLocks/>
            </p:cNvSpPr>
            <p:nvPr/>
          </p:nvSpPr>
          <p:spPr bwMode="hidden">
            <a:xfrm>
              <a:off x="5477" y="2588"/>
              <a:ext cx="281" cy="335"/>
            </a:xfrm>
            <a:custGeom>
              <a:avLst/>
              <a:gdLst>
                <a:gd name="T0" fmla="*/ 281 w 281"/>
                <a:gd name="T1" fmla="*/ 335 h 335"/>
                <a:gd name="T2" fmla="*/ 281 w 281"/>
                <a:gd name="T3" fmla="*/ 173 h 335"/>
                <a:gd name="T4" fmla="*/ 96 w 281"/>
                <a:gd name="T5" fmla="*/ 0 h 335"/>
                <a:gd name="T6" fmla="*/ 0 w 281"/>
                <a:gd name="T7" fmla="*/ 90 h 335"/>
                <a:gd name="T8" fmla="*/ 281 w 281"/>
                <a:gd name="T9" fmla="*/ 335 h 335"/>
                <a:gd name="T10" fmla="*/ 281 w 281"/>
                <a:gd name="T11" fmla="*/ 335 h 335"/>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281" h="335">
                  <a:moveTo>
                    <a:pt x="281" y="335"/>
                  </a:moveTo>
                  <a:lnTo>
                    <a:pt x="281" y="173"/>
                  </a:lnTo>
                  <a:lnTo>
                    <a:pt x="96" y="0"/>
                  </a:lnTo>
                  <a:lnTo>
                    <a:pt x="0" y="90"/>
                  </a:lnTo>
                  <a:lnTo>
                    <a:pt x="281" y="335"/>
                  </a:lnTo>
                  <a:close/>
                </a:path>
              </a:pathLst>
            </a:cu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2" name="Freeform 20">
              <a:extLst>
                <a:ext uri="{FF2B5EF4-FFF2-40B4-BE49-F238E27FC236}">
                  <a16:creationId xmlns:a16="http://schemas.microsoft.com/office/drawing/2014/main" id="{F7267D19-BD5C-9541-8D52-9CBFB3257086}"/>
                </a:ext>
              </a:extLst>
            </p:cNvPr>
            <p:cNvSpPr>
              <a:spLocks/>
            </p:cNvSpPr>
            <p:nvPr/>
          </p:nvSpPr>
          <p:spPr bwMode="hidden">
            <a:xfrm>
              <a:off x="2454" y="0"/>
              <a:ext cx="3119" cy="2678"/>
            </a:xfrm>
            <a:custGeom>
              <a:avLst/>
              <a:gdLst>
                <a:gd name="T0" fmla="*/ 0 w 3122"/>
                <a:gd name="T1" fmla="*/ 0 h 2680"/>
                <a:gd name="T2" fmla="*/ 3026 w 3122"/>
                <a:gd name="T3" fmla="*/ 2680 h 2680"/>
                <a:gd name="T4" fmla="*/ 3122 w 3122"/>
                <a:gd name="T5" fmla="*/ 2590 h 2680"/>
                <a:gd name="T6" fmla="*/ 383 w 3122"/>
                <a:gd name="T7" fmla="*/ 0 h 2680"/>
                <a:gd name="T8" fmla="*/ 0 w 3122"/>
                <a:gd name="T9" fmla="*/ 0 h 2680"/>
                <a:gd name="T10" fmla="*/ 0 w 3122"/>
                <a:gd name="T11" fmla="*/ 0 h 2680"/>
              </a:gdLst>
              <a:ahLst/>
              <a:cxnLst>
                <a:cxn ang="0">
                  <a:pos x="T0" y="T1"/>
                </a:cxn>
                <a:cxn ang="0">
                  <a:pos x="T2" y="T3"/>
                </a:cxn>
                <a:cxn ang="0">
                  <a:pos x="T4" y="T5"/>
                </a:cxn>
                <a:cxn ang="0">
                  <a:pos x="T6" y="T7"/>
                </a:cxn>
                <a:cxn ang="0">
                  <a:pos x="T8" y="T9"/>
                </a:cxn>
                <a:cxn ang="0">
                  <a:pos x="T10" y="T11"/>
                </a:cxn>
              </a:cxnLst>
              <a:rect l="0" t="0" r="r" b="b"/>
              <a:pathLst>
                <a:path w="3122" h="2680">
                  <a:moveTo>
                    <a:pt x="0" y="0"/>
                  </a:moveTo>
                  <a:lnTo>
                    <a:pt x="3026" y="2680"/>
                  </a:lnTo>
                  <a:lnTo>
                    <a:pt x="3122" y="2590"/>
                  </a:lnTo>
                  <a:lnTo>
                    <a:pt x="383" y="0"/>
                  </a:lnTo>
                  <a:lnTo>
                    <a:pt x="0" y="0"/>
                  </a:lnTo>
                  <a:lnTo>
                    <a:pt x="0" y="0"/>
                  </a:lnTo>
                  <a:close/>
                </a:path>
              </a:pathLst>
            </a:custGeom>
            <a:gradFill rotWithShape="0">
              <a:gsLst>
                <a:gs pos="0">
                  <a:schemeClr val="bg1">
                    <a:gamma/>
                    <a:shade val="46275"/>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4" name="Freeform 21">
              <a:extLst>
                <a:ext uri="{FF2B5EF4-FFF2-40B4-BE49-F238E27FC236}">
                  <a16:creationId xmlns:a16="http://schemas.microsoft.com/office/drawing/2014/main" id="{0C06F56F-CCFD-1E4D-BF15-DCEB0B36F44C}"/>
                </a:ext>
              </a:extLst>
            </p:cNvPr>
            <p:cNvSpPr>
              <a:spLocks/>
            </p:cNvSpPr>
            <p:nvPr/>
          </p:nvSpPr>
          <p:spPr bwMode="hidden">
            <a:xfrm>
              <a:off x="5626" y="2534"/>
              <a:ext cx="132" cy="132"/>
            </a:xfrm>
            <a:custGeom>
              <a:avLst/>
              <a:gdLst>
                <a:gd name="T0" fmla="*/ 132 w 132"/>
                <a:gd name="T1" fmla="*/ 132 h 132"/>
                <a:gd name="T2" fmla="*/ 0 w 132"/>
                <a:gd name="T3" fmla="*/ 0 h 132"/>
                <a:gd name="T4" fmla="*/ 0 w 132"/>
                <a:gd name="T5" fmla="*/ 0 h 132"/>
                <a:gd name="T6" fmla="*/ 132 w 132"/>
                <a:gd name="T7" fmla="*/ 132 h 132"/>
                <a:gd name="T8" fmla="*/ 132 w 132"/>
                <a:gd name="T9" fmla="*/ 132 h 13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32" h="132">
                  <a:moveTo>
                    <a:pt x="132" y="132"/>
                  </a:moveTo>
                  <a:lnTo>
                    <a:pt x="0" y="0"/>
                  </a:lnTo>
                  <a:lnTo>
                    <a:pt x="132" y="132"/>
                  </a:lnTo>
                  <a:close/>
                </a:path>
              </a:pathLst>
            </a:custGeom>
            <a:solidFill>
              <a:srgbClr val="FF9999"/>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4" name="Freeform 22">
              <a:extLst>
                <a:ext uri="{FF2B5EF4-FFF2-40B4-BE49-F238E27FC236}">
                  <a16:creationId xmlns:a16="http://schemas.microsoft.com/office/drawing/2014/main" id="{6172CE16-C662-924D-9186-6C39AC2E78B5}"/>
                </a:ext>
              </a:extLst>
            </p:cNvPr>
            <p:cNvSpPr>
              <a:spLocks/>
            </p:cNvSpPr>
            <p:nvPr/>
          </p:nvSpPr>
          <p:spPr bwMode="hidden">
            <a:xfrm>
              <a:off x="3112" y="0"/>
              <a:ext cx="2514" cy="2534"/>
            </a:xfrm>
            <a:custGeom>
              <a:avLst/>
              <a:gdLst>
                <a:gd name="T0" fmla="*/ 0 w 2517"/>
                <a:gd name="T1" fmla="*/ 0 h 2536"/>
                <a:gd name="T2" fmla="*/ 2517 w 2517"/>
                <a:gd name="T3" fmla="*/ 2536 h 2536"/>
                <a:gd name="T4" fmla="*/ 2517 w 2517"/>
                <a:gd name="T5" fmla="*/ 2536 h 2536"/>
                <a:gd name="T6" fmla="*/ 66 w 2517"/>
                <a:gd name="T7" fmla="*/ 0 h 2536"/>
                <a:gd name="T8" fmla="*/ 0 w 2517"/>
                <a:gd name="T9" fmla="*/ 0 h 2536"/>
                <a:gd name="T10" fmla="*/ 0 w 2517"/>
                <a:gd name="T11" fmla="*/ 0 h 2536"/>
              </a:gdLst>
              <a:ahLst/>
              <a:cxnLst>
                <a:cxn ang="0">
                  <a:pos x="T0" y="T1"/>
                </a:cxn>
                <a:cxn ang="0">
                  <a:pos x="T2" y="T3"/>
                </a:cxn>
                <a:cxn ang="0">
                  <a:pos x="T4" y="T5"/>
                </a:cxn>
                <a:cxn ang="0">
                  <a:pos x="T6" y="T7"/>
                </a:cxn>
                <a:cxn ang="0">
                  <a:pos x="T8" y="T9"/>
                </a:cxn>
                <a:cxn ang="0">
                  <a:pos x="T10" y="T11"/>
                </a:cxn>
              </a:cxnLst>
              <a:rect l="0" t="0" r="r" b="b"/>
              <a:pathLst>
                <a:path w="2517" h="2536">
                  <a:moveTo>
                    <a:pt x="0" y="0"/>
                  </a:moveTo>
                  <a:lnTo>
                    <a:pt x="2517" y="2536"/>
                  </a:lnTo>
                  <a:lnTo>
                    <a:pt x="2517" y="2536"/>
                  </a:lnTo>
                  <a:lnTo>
                    <a:pt x="66" y="0"/>
                  </a:lnTo>
                  <a:lnTo>
                    <a:pt x="0" y="0"/>
                  </a:lnTo>
                  <a:lnTo>
                    <a:pt x="0" y="0"/>
                  </a:lnTo>
                  <a:close/>
                </a:path>
              </a:pathLst>
            </a:custGeom>
            <a:gradFill rotWithShape="0">
              <a:gsLst>
                <a:gs pos="0">
                  <a:schemeClr val="bg1">
                    <a:gamma/>
                    <a:shade val="51373"/>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5" name="Freeform 23">
              <a:extLst>
                <a:ext uri="{FF2B5EF4-FFF2-40B4-BE49-F238E27FC236}">
                  <a16:creationId xmlns:a16="http://schemas.microsoft.com/office/drawing/2014/main" id="{DF66E81A-EC5C-7041-850D-6C6241714F04}"/>
                </a:ext>
              </a:extLst>
            </p:cNvPr>
            <p:cNvSpPr>
              <a:spLocks/>
            </p:cNvSpPr>
            <p:nvPr/>
          </p:nvSpPr>
          <p:spPr bwMode="hidden">
            <a:xfrm>
              <a:off x="3488" y="0"/>
              <a:ext cx="2198" cy="2480"/>
            </a:xfrm>
            <a:custGeom>
              <a:avLst/>
              <a:gdLst>
                <a:gd name="T0" fmla="*/ 0 w 2200"/>
                <a:gd name="T1" fmla="*/ 0 h 2482"/>
                <a:gd name="T2" fmla="*/ 2188 w 2200"/>
                <a:gd name="T3" fmla="*/ 2482 h 2482"/>
                <a:gd name="T4" fmla="*/ 2200 w 2200"/>
                <a:gd name="T5" fmla="*/ 2476 h 2482"/>
                <a:gd name="T6" fmla="*/ 317 w 2200"/>
                <a:gd name="T7" fmla="*/ 0 h 2482"/>
                <a:gd name="T8" fmla="*/ 0 w 2200"/>
                <a:gd name="T9" fmla="*/ 0 h 2482"/>
                <a:gd name="T10" fmla="*/ 0 w 2200"/>
                <a:gd name="T11" fmla="*/ 0 h 2482"/>
              </a:gdLst>
              <a:ahLst/>
              <a:cxnLst>
                <a:cxn ang="0">
                  <a:pos x="T0" y="T1"/>
                </a:cxn>
                <a:cxn ang="0">
                  <a:pos x="T2" y="T3"/>
                </a:cxn>
                <a:cxn ang="0">
                  <a:pos x="T4" y="T5"/>
                </a:cxn>
                <a:cxn ang="0">
                  <a:pos x="T6" y="T7"/>
                </a:cxn>
                <a:cxn ang="0">
                  <a:pos x="T8" y="T9"/>
                </a:cxn>
                <a:cxn ang="0">
                  <a:pos x="T10" y="T11"/>
                </a:cxn>
              </a:cxnLst>
              <a:rect l="0" t="0" r="r" b="b"/>
              <a:pathLst>
                <a:path w="2200" h="2482">
                  <a:moveTo>
                    <a:pt x="0" y="0"/>
                  </a:moveTo>
                  <a:lnTo>
                    <a:pt x="2188" y="2482"/>
                  </a:lnTo>
                  <a:lnTo>
                    <a:pt x="2200" y="2476"/>
                  </a:lnTo>
                  <a:lnTo>
                    <a:pt x="317" y="0"/>
                  </a:lnTo>
                  <a:lnTo>
                    <a:pt x="0" y="0"/>
                  </a:lnTo>
                  <a:lnTo>
                    <a:pt x="0" y="0"/>
                  </a:lnTo>
                  <a:close/>
                </a:path>
              </a:pathLst>
            </a:custGeom>
            <a:gradFill rotWithShape="0">
              <a:gsLst>
                <a:gs pos="0">
                  <a:schemeClr val="bg2">
                    <a:gamma/>
                    <a:shade val="78824"/>
                    <a:invGamma/>
                  </a:schemeClr>
                </a:gs>
                <a:gs pos="100000">
                  <a:schemeClr val="bg2"/>
                </a:gs>
              </a:gsLst>
              <a:lin ang="5400000" scaled="1"/>
            </a:gradFill>
            <a:ln>
              <a:noFill/>
            </a:ln>
            <a:effectLst/>
            <a:extLs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pPr>
                <a:defRPr/>
              </a:pPr>
              <a:endParaRPr lang="en-US" sz="1800">
                <a:solidFill>
                  <a:srgbClr val="FFFFFF"/>
                </a:solidFill>
                <a:latin typeface="Arial" charset="0"/>
                <a:cs typeface="Arial" charset="0"/>
              </a:endParaRPr>
            </a:p>
          </p:txBody>
        </p:sp>
        <p:sp>
          <p:nvSpPr>
            <p:cNvPr id="64536" name="Freeform 24">
              <a:extLst>
                <a:ext uri="{FF2B5EF4-FFF2-40B4-BE49-F238E27FC236}">
                  <a16:creationId xmlns:a16="http://schemas.microsoft.com/office/drawing/2014/main" id="{5F31220D-130C-AD49-B6F1-F848FCFC368E}"/>
                </a:ext>
              </a:extLst>
            </p:cNvPr>
            <p:cNvSpPr>
              <a:spLocks/>
            </p:cNvSpPr>
            <p:nvPr/>
          </p:nvSpPr>
          <p:spPr bwMode="hidden">
            <a:xfrm>
              <a:off x="5674" y="2474"/>
              <a:ext cx="84" cy="96"/>
            </a:xfrm>
            <a:custGeom>
              <a:avLst/>
              <a:gdLst>
                <a:gd name="T0" fmla="*/ 84 w 84"/>
                <a:gd name="T1" fmla="*/ 96 h 96"/>
                <a:gd name="T2" fmla="*/ 84 w 84"/>
                <a:gd name="T3" fmla="*/ 90 h 96"/>
                <a:gd name="T4" fmla="*/ 12 w 84"/>
                <a:gd name="T5" fmla="*/ 0 h 96"/>
                <a:gd name="T6" fmla="*/ 0 w 84"/>
                <a:gd name="T7" fmla="*/ 6 h 96"/>
                <a:gd name="T8" fmla="*/ 84 w 84"/>
                <a:gd name="T9" fmla="*/ 96 h 96"/>
                <a:gd name="T10" fmla="*/ 84 w 84"/>
                <a:gd name="T11" fmla="*/ 96 h 96"/>
              </a:gdLst>
              <a:ahLst/>
              <a:cxnLst>
                <a:cxn ang="0">
                  <a:pos x="T0" y="T1"/>
                </a:cxn>
                <a:cxn ang="0">
                  <a:pos x="T2" y="T3"/>
                </a:cxn>
                <a:cxn ang="0">
                  <a:pos x="T4" y="T5"/>
                </a:cxn>
                <a:cxn ang="0">
                  <a:pos x="T6" y="T7"/>
                </a:cxn>
                <a:cxn ang="0">
                  <a:pos x="T8" y="T9"/>
                </a:cxn>
                <a:cxn ang="0">
                  <a:pos x="T10" y="T11"/>
                </a:cxn>
              </a:cxnLst>
              <a:rect l="0" t="0" r="r" b="b"/>
              <a:pathLst>
                <a:path w="84" h="96">
                  <a:moveTo>
                    <a:pt x="84" y="96"/>
                  </a:moveTo>
                  <a:lnTo>
                    <a:pt x="84" y="90"/>
                  </a:lnTo>
                  <a:lnTo>
                    <a:pt x="12" y="0"/>
                  </a:lnTo>
                  <a:lnTo>
                    <a:pt x="0" y="6"/>
                  </a:lnTo>
                  <a:lnTo>
                    <a:pt x="84" y="96"/>
                  </a:lnTo>
                  <a:lnTo>
                    <a:pt x="84" y="96"/>
                  </a:lnTo>
                  <a:close/>
                </a:path>
              </a:pathLst>
            </a:custGeom>
            <a:gradFill rotWithShape="0">
              <a:gsLst>
                <a:gs pos="0">
                  <a:schemeClr val="bg1"/>
                </a:gs>
                <a:gs pos="100000">
                  <a:schemeClr val="bg1">
                    <a:gamma/>
                    <a:tint val="90980"/>
                    <a:invGamma/>
                  </a:schemeClr>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78" name="Freeform 25">
              <a:extLst>
                <a:ext uri="{FF2B5EF4-FFF2-40B4-BE49-F238E27FC236}">
                  <a16:creationId xmlns:a16="http://schemas.microsoft.com/office/drawing/2014/main" id="{B926CD02-FE04-A14A-A8D6-288B73A06B61}"/>
                </a:ext>
              </a:extLst>
            </p:cNvPr>
            <p:cNvSpPr>
              <a:spLocks/>
            </p:cNvSpPr>
            <p:nvPr/>
          </p:nvSpPr>
          <p:spPr bwMode="hidden">
            <a:xfrm>
              <a:off x="5603" y="850"/>
              <a:ext cx="155" cy="516"/>
            </a:xfrm>
            <a:custGeom>
              <a:avLst/>
              <a:gdLst>
                <a:gd name="T0" fmla="*/ 155 w 155"/>
                <a:gd name="T1" fmla="*/ 516 h 516"/>
                <a:gd name="T2" fmla="*/ 155 w 155"/>
                <a:gd name="T3" fmla="*/ 204 h 516"/>
                <a:gd name="T4" fmla="*/ 77 w 155"/>
                <a:gd name="T5" fmla="*/ 0 h 516"/>
                <a:gd name="T6" fmla="*/ 0 w 155"/>
                <a:gd name="T7" fmla="*/ 192 h 516"/>
                <a:gd name="T8" fmla="*/ 155 w 155"/>
                <a:gd name="T9" fmla="*/ 516 h 516"/>
                <a:gd name="T10" fmla="*/ 155 w 155"/>
                <a:gd name="T11" fmla="*/ 516 h 516"/>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155" h="516">
                  <a:moveTo>
                    <a:pt x="155" y="516"/>
                  </a:moveTo>
                  <a:lnTo>
                    <a:pt x="155" y="204"/>
                  </a:lnTo>
                  <a:lnTo>
                    <a:pt x="77" y="0"/>
                  </a:lnTo>
                  <a:lnTo>
                    <a:pt x="0" y="192"/>
                  </a:lnTo>
                  <a:lnTo>
                    <a:pt x="155" y="516"/>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38" name="Freeform 26">
              <a:extLst>
                <a:ext uri="{FF2B5EF4-FFF2-40B4-BE49-F238E27FC236}">
                  <a16:creationId xmlns:a16="http://schemas.microsoft.com/office/drawing/2014/main" id="{1D19B977-7BC6-164B-B097-8819010047E9}"/>
                </a:ext>
              </a:extLst>
            </p:cNvPr>
            <p:cNvSpPr>
              <a:spLocks/>
            </p:cNvSpPr>
            <p:nvPr/>
          </p:nvSpPr>
          <p:spPr bwMode="hidden">
            <a:xfrm>
              <a:off x="5107" y="0"/>
              <a:ext cx="573" cy="1042"/>
            </a:xfrm>
            <a:custGeom>
              <a:avLst/>
              <a:gdLst>
                <a:gd name="T0" fmla="*/ 0 w 574"/>
                <a:gd name="T1" fmla="*/ 0 h 1043"/>
                <a:gd name="T2" fmla="*/ 497 w 574"/>
                <a:gd name="T3" fmla="*/ 1043 h 1043"/>
                <a:gd name="T4" fmla="*/ 574 w 574"/>
                <a:gd name="T5" fmla="*/ 851 h 1043"/>
                <a:gd name="T6" fmla="*/ 251 w 574"/>
                <a:gd name="T7" fmla="*/ 0 h 1043"/>
                <a:gd name="T8" fmla="*/ 0 w 574"/>
                <a:gd name="T9" fmla="*/ 0 h 1043"/>
                <a:gd name="T10" fmla="*/ 0 w 574"/>
                <a:gd name="T11" fmla="*/ 0 h 1043"/>
              </a:gdLst>
              <a:ahLst/>
              <a:cxnLst>
                <a:cxn ang="0">
                  <a:pos x="T0" y="T1"/>
                </a:cxn>
                <a:cxn ang="0">
                  <a:pos x="T2" y="T3"/>
                </a:cxn>
                <a:cxn ang="0">
                  <a:pos x="T4" y="T5"/>
                </a:cxn>
                <a:cxn ang="0">
                  <a:pos x="T6" y="T7"/>
                </a:cxn>
                <a:cxn ang="0">
                  <a:pos x="T8" y="T9"/>
                </a:cxn>
                <a:cxn ang="0">
                  <a:pos x="T10" y="T11"/>
                </a:cxn>
              </a:cxnLst>
              <a:rect l="0" t="0" r="r" b="b"/>
              <a:pathLst>
                <a:path w="574" h="1043">
                  <a:moveTo>
                    <a:pt x="0" y="0"/>
                  </a:moveTo>
                  <a:lnTo>
                    <a:pt x="497" y="1043"/>
                  </a:lnTo>
                  <a:lnTo>
                    <a:pt x="574" y="851"/>
                  </a:lnTo>
                  <a:lnTo>
                    <a:pt x="251" y="0"/>
                  </a:lnTo>
                  <a:lnTo>
                    <a:pt x="0" y="0"/>
                  </a:lnTo>
                  <a:lnTo>
                    <a:pt x="0" y="0"/>
                  </a:lnTo>
                  <a:close/>
                </a:path>
              </a:pathLst>
            </a:custGeom>
            <a:gradFill rotWithShape="0">
              <a:gsLst>
                <a:gs pos="0">
                  <a:schemeClr val="bg2">
                    <a:gamma/>
                    <a:shade val="66667"/>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39" name="Freeform 27">
              <a:extLst>
                <a:ext uri="{FF2B5EF4-FFF2-40B4-BE49-F238E27FC236}">
                  <a16:creationId xmlns:a16="http://schemas.microsoft.com/office/drawing/2014/main" id="{6A40B79C-03C2-3745-A891-79EEF5519B85}"/>
                </a:ext>
              </a:extLst>
            </p:cNvPr>
            <p:cNvSpPr>
              <a:spLocks/>
            </p:cNvSpPr>
            <p:nvPr/>
          </p:nvSpPr>
          <p:spPr bwMode="hidden">
            <a:xfrm>
              <a:off x="5411" y="0"/>
              <a:ext cx="341" cy="796"/>
            </a:xfrm>
            <a:custGeom>
              <a:avLst/>
              <a:gdLst>
                <a:gd name="T0" fmla="*/ 144 w 341"/>
                <a:gd name="T1" fmla="*/ 0 h 797"/>
                <a:gd name="T2" fmla="*/ 0 w 341"/>
                <a:gd name="T3" fmla="*/ 0 h 797"/>
                <a:gd name="T4" fmla="*/ 287 w 341"/>
                <a:gd name="T5" fmla="*/ 797 h 797"/>
                <a:gd name="T6" fmla="*/ 341 w 341"/>
                <a:gd name="T7" fmla="*/ 653 h 797"/>
                <a:gd name="T8" fmla="*/ 144 w 341"/>
                <a:gd name="T9" fmla="*/ 0 h 797"/>
                <a:gd name="T10" fmla="*/ 144 w 341"/>
                <a:gd name="T11" fmla="*/ 0 h 797"/>
              </a:gdLst>
              <a:ahLst/>
              <a:cxnLst>
                <a:cxn ang="0">
                  <a:pos x="T0" y="T1"/>
                </a:cxn>
                <a:cxn ang="0">
                  <a:pos x="T2" y="T3"/>
                </a:cxn>
                <a:cxn ang="0">
                  <a:pos x="T4" y="T5"/>
                </a:cxn>
                <a:cxn ang="0">
                  <a:pos x="T6" y="T7"/>
                </a:cxn>
                <a:cxn ang="0">
                  <a:pos x="T8" y="T9"/>
                </a:cxn>
                <a:cxn ang="0">
                  <a:pos x="T10" y="T11"/>
                </a:cxn>
              </a:cxnLst>
              <a:rect l="0" t="0" r="r" b="b"/>
              <a:pathLst>
                <a:path w="341" h="797">
                  <a:moveTo>
                    <a:pt x="144" y="0"/>
                  </a:moveTo>
                  <a:lnTo>
                    <a:pt x="0" y="0"/>
                  </a:lnTo>
                  <a:lnTo>
                    <a:pt x="287" y="797"/>
                  </a:lnTo>
                  <a:lnTo>
                    <a:pt x="341" y="653"/>
                  </a:lnTo>
                  <a:lnTo>
                    <a:pt x="144" y="0"/>
                  </a:lnTo>
                  <a:lnTo>
                    <a:pt x="144" y="0"/>
                  </a:lnTo>
                  <a:close/>
                </a:path>
              </a:pathLst>
            </a:custGeom>
            <a:gradFill rotWithShape="0">
              <a:gsLst>
                <a:gs pos="0">
                  <a:schemeClr val="bg2">
                    <a:gamma/>
                    <a:shade val="6980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81" name="Freeform 28">
              <a:extLst>
                <a:ext uri="{FF2B5EF4-FFF2-40B4-BE49-F238E27FC236}">
                  <a16:creationId xmlns:a16="http://schemas.microsoft.com/office/drawing/2014/main" id="{71DF6F50-64B7-9540-9C39-3E8A016D3F21}"/>
                </a:ext>
              </a:extLst>
            </p:cNvPr>
            <p:cNvSpPr>
              <a:spLocks/>
            </p:cNvSpPr>
            <p:nvPr/>
          </p:nvSpPr>
          <p:spPr bwMode="hidden">
            <a:xfrm>
              <a:off x="5698" y="653"/>
              <a:ext cx="60" cy="311"/>
            </a:xfrm>
            <a:custGeom>
              <a:avLst/>
              <a:gdLst>
                <a:gd name="T0" fmla="*/ 0 w 60"/>
                <a:gd name="T1" fmla="*/ 144 h 312"/>
                <a:gd name="T2" fmla="*/ 60 w 60"/>
                <a:gd name="T3" fmla="*/ 308 h 312"/>
                <a:gd name="T4" fmla="*/ 60 w 60"/>
                <a:gd name="T5" fmla="*/ 6 h 312"/>
                <a:gd name="T6" fmla="*/ 54 w 60"/>
                <a:gd name="T7" fmla="*/ 0 h 312"/>
                <a:gd name="T8" fmla="*/ 0 w 60"/>
                <a:gd name="T9" fmla="*/ 144 h 312"/>
                <a:gd name="T10" fmla="*/ 0 w 60"/>
                <a:gd name="T11" fmla="*/ 144 h 312"/>
                <a:gd name="T12" fmla="*/ 0 60000 65536"/>
                <a:gd name="T13" fmla="*/ 0 60000 65536"/>
                <a:gd name="T14" fmla="*/ 0 60000 65536"/>
                <a:gd name="T15" fmla="*/ 0 60000 65536"/>
                <a:gd name="T16" fmla="*/ 0 60000 65536"/>
                <a:gd name="T17" fmla="*/ 0 60000 65536"/>
              </a:gdLst>
              <a:ahLst/>
              <a:cxnLst>
                <a:cxn ang="T12">
                  <a:pos x="T0" y="T1"/>
                </a:cxn>
                <a:cxn ang="T13">
                  <a:pos x="T2" y="T3"/>
                </a:cxn>
                <a:cxn ang="T14">
                  <a:pos x="T4" y="T5"/>
                </a:cxn>
                <a:cxn ang="T15">
                  <a:pos x="T6" y="T7"/>
                </a:cxn>
                <a:cxn ang="T16">
                  <a:pos x="T8" y="T9"/>
                </a:cxn>
                <a:cxn ang="T17">
                  <a:pos x="T10" y="T11"/>
                </a:cxn>
              </a:cxnLst>
              <a:rect l="0" t="0" r="r" b="b"/>
              <a:pathLst>
                <a:path w="60" h="312">
                  <a:moveTo>
                    <a:pt x="0" y="144"/>
                  </a:moveTo>
                  <a:lnTo>
                    <a:pt x="60" y="312"/>
                  </a:lnTo>
                  <a:lnTo>
                    <a:pt x="60" y="6"/>
                  </a:lnTo>
                  <a:lnTo>
                    <a:pt x="54" y="0"/>
                  </a:lnTo>
                  <a:lnTo>
                    <a:pt x="0" y="144"/>
                  </a:lnTo>
                  <a:close/>
                </a:path>
              </a:pathLst>
            </a:cu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1" name="Freeform 29">
              <a:extLst>
                <a:ext uri="{FF2B5EF4-FFF2-40B4-BE49-F238E27FC236}">
                  <a16:creationId xmlns:a16="http://schemas.microsoft.com/office/drawing/2014/main" id="{413C4D52-ED07-944E-9154-69FE1FCC8723}"/>
                </a:ext>
              </a:extLst>
            </p:cNvPr>
            <p:cNvSpPr>
              <a:spLocks/>
            </p:cNvSpPr>
            <p:nvPr/>
          </p:nvSpPr>
          <p:spPr bwMode="hidden">
            <a:xfrm>
              <a:off x="2" y="1601"/>
              <a:ext cx="5752" cy="1864"/>
            </a:xfrm>
            <a:custGeom>
              <a:avLst/>
              <a:gdLst>
                <a:gd name="T0" fmla="*/ 0 w 5740"/>
                <a:gd name="T1" fmla="*/ 371 h 1864"/>
                <a:gd name="T2" fmla="*/ 5740 w 5740"/>
                <a:gd name="T3" fmla="*/ 1864 h 1864"/>
                <a:gd name="T4" fmla="*/ 5740 w 5740"/>
                <a:gd name="T5" fmla="*/ 1834 h 1864"/>
                <a:gd name="T6" fmla="*/ 0 w 5740"/>
                <a:gd name="T7" fmla="*/ 0 h 1864"/>
                <a:gd name="T8" fmla="*/ 0 w 5740"/>
                <a:gd name="T9" fmla="*/ 371 h 1864"/>
                <a:gd name="T10" fmla="*/ 0 w 5740"/>
                <a:gd name="T11" fmla="*/ 371 h 1864"/>
              </a:gdLst>
              <a:ahLst/>
              <a:cxnLst>
                <a:cxn ang="0">
                  <a:pos x="T0" y="T1"/>
                </a:cxn>
                <a:cxn ang="0">
                  <a:pos x="T2" y="T3"/>
                </a:cxn>
                <a:cxn ang="0">
                  <a:pos x="T4" y="T5"/>
                </a:cxn>
                <a:cxn ang="0">
                  <a:pos x="T6" y="T7"/>
                </a:cxn>
                <a:cxn ang="0">
                  <a:pos x="T8" y="T9"/>
                </a:cxn>
                <a:cxn ang="0">
                  <a:pos x="T10" y="T11"/>
                </a:cxn>
              </a:cxnLst>
              <a:rect l="0" t="0" r="r" b="b"/>
              <a:pathLst>
                <a:path w="5740" h="1864">
                  <a:moveTo>
                    <a:pt x="0" y="371"/>
                  </a:moveTo>
                  <a:lnTo>
                    <a:pt x="5740" y="1864"/>
                  </a:lnTo>
                  <a:lnTo>
                    <a:pt x="5740" y="1834"/>
                  </a:lnTo>
                  <a:lnTo>
                    <a:pt x="0" y="0"/>
                  </a:lnTo>
                  <a:lnTo>
                    <a:pt x="0" y="371"/>
                  </a:lnTo>
                  <a:lnTo>
                    <a:pt x="0" y="371"/>
                  </a:lnTo>
                  <a:close/>
                </a:path>
              </a:pathLst>
            </a:custGeom>
            <a:gradFill rotWithShape="0">
              <a:gsLst>
                <a:gs pos="0">
                  <a:schemeClr val="bg1">
                    <a:gamma/>
                    <a:shade val="6352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2083" name="Freeform 30">
              <a:extLst>
                <a:ext uri="{FF2B5EF4-FFF2-40B4-BE49-F238E27FC236}">
                  <a16:creationId xmlns:a16="http://schemas.microsoft.com/office/drawing/2014/main" id="{F297D863-04A1-2540-A87A-1DCB8232068A}"/>
                </a:ext>
              </a:extLst>
            </p:cNvPr>
            <p:cNvSpPr>
              <a:spLocks/>
            </p:cNvSpPr>
            <p:nvPr/>
          </p:nvSpPr>
          <p:spPr bwMode="hidden">
            <a:xfrm>
              <a:off x="5754" y="3483"/>
              <a:ext cx="6" cy="6"/>
            </a:xfrm>
            <a:custGeom>
              <a:avLst/>
              <a:gdLst>
                <a:gd name="T0" fmla="*/ 6 w 6"/>
                <a:gd name="T1" fmla="*/ 6 h 6"/>
                <a:gd name="T2" fmla="*/ 0 w 6"/>
                <a:gd name="T3" fmla="*/ 0 h 6"/>
                <a:gd name="T4" fmla="*/ 0 w 6"/>
                <a:gd name="T5" fmla="*/ 6 h 6"/>
                <a:gd name="T6" fmla="*/ 6 w 6"/>
                <a:gd name="T7" fmla="*/ 6 h 6"/>
                <a:gd name="T8" fmla="*/ 6 w 6"/>
                <a:gd name="T9" fmla="*/ 6 h 6"/>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6" h="6">
                  <a:moveTo>
                    <a:pt x="6" y="6"/>
                  </a:moveTo>
                  <a:lnTo>
                    <a:pt x="0" y="0"/>
                  </a:lnTo>
                  <a:lnTo>
                    <a:pt x="0" y="6"/>
                  </a:lnTo>
                  <a:lnTo>
                    <a:pt x="6" y="6"/>
                  </a:lnTo>
                  <a:close/>
                </a:path>
              </a:pathLst>
            </a:custGeom>
            <a:solidFill>
              <a:srgbClr val="18FF0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endParaRPr lang="en-US"/>
            </a:p>
          </p:txBody>
        </p:sp>
        <p:sp>
          <p:nvSpPr>
            <p:cNvPr id="64543" name="Freeform 31">
              <a:extLst>
                <a:ext uri="{FF2B5EF4-FFF2-40B4-BE49-F238E27FC236}">
                  <a16:creationId xmlns:a16="http://schemas.microsoft.com/office/drawing/2014/main" id="{E6406010-942D-B841-8830-23300986DFBD}"/>
                </a:ext>
              </a:extLst>
            </p:cNvPr>
            <p:cNvSpPr>
              <a:spLocks/>
            </p:cNvSpPr>
            <p:nvPr/>
          </p:nvSpPr>
          <p:spPr bwMode="hidden">
            <a:xfrm>
              <a:off x="2" y="2152"/>
              <a:ext cx="5752" cy="1337"/>
            </a:xfrm>
            <a:custGeom>
              <a:avLst/>
              <a:gdLst>
                <a:gd name="T0" fmla="*/ 0 w 5740"/>
                <a:gd name="T1" fmla="*/ 366 h 1337"/>
                <a:gd name="T2" fmla="*/ 5740 w 5740"/>
                <a:gd name="T3" fmla="*/ 1337 h 1337"/>
                <a:gd name="T4" fmla="*/ 5740 w 5740"/>
                <a:gd name="T5" fmla="*/ 1331 h 1337"/>
                <a:gd name="T6" fmla="*/ 0 w 5740"/>
                <a:gd name="T7" fmla="*/ 0 h 1337"/>
                <a:gd name="T8" fmla="*/ 0 w 5740"/>
                <a:gd name="T9" fmla="*/ 366 h 1337"/>
                <a:gd name="T10" fmla="*/ 0 w 5740"/>
                <a:gd name="T11" fmla="*/ 366 h 1337"/>
              </a:gdLst>
              <a:ahLst/>
              <a:cxnLst>
                <a:cxn ang="0">
                  <a:pos x="T0" y="T1"/>
                </a:cxn>
                <a:cxn ang="0">
                  <a:pos x="T2" y="T3"/>
                </a:cxn>
                <a:cxn ang="0">
                  <a:pos x="T4" y="T5"/>
                </a:cxn>
                <a:cxn ang="0">
                  <a:pos x="T6" y="T7"/>
                </a:cxn>
                <a:cxn ang="0">
                  <a:pos x="T8" y="T9"/>
                </a:cxn>
                <a:cxn ang="0">
                  <a:pos x="T10" y="T11"/>
                </a:cxn>
              </a:cxnLst>
              <a:rect l="0" t="0" r="r" b="b"/>
              <a:pathLst>
                <a:path w="5740" h="1337">
                  <a:moveTo>
                    <a:pt x="0" y="366"/>
                  </a:moveTo>
                  <a:lnTo>
                    <a:pt x="5740" y="1337"/>
                  </a:lnTo>
                  <a:lnTo>
                    <a:pt x="5740" y="1331"/>
                  </a:lnTo>
                  <a:lnTo>
                    <a:pt x="0" y="0"/>
                  </a:lnTo>
                  <a:lnTo>
                    <a:pt x="0" y="366"/>
                  </a:lnTo>
                  <a:lnTo>
                    <a:pt x="0" y="366"/>
                  </a:lnTo>
                  <a:close/>
                </a:path>
              </a:pathLst>
            </a:custGeom>
            <a:gradFill rotWithShape="0">
              <a:gsLst>
                <a:gs pos="0">
                  <a:schemeClr val="bg1">
                    <a:gamma/>
                    <a:shade val="6078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4" name="Freeform 32">
              <a:extLst>
                <a:ext uri="{FF2B5EF4-FFF2-40B4-BE49-F238E27FC236}">
                  <a16:creationId xmlns:a16="http://schemas.microsoft.com/office/drawing/2014/main" id="{98BDB39B-5335-F94F-ACD8-EA619B13B91C}"/>
                </a:ext>
              </a:extLst>
            </p:cNvPr>
            <p:cNvSpPr>
              <a:spLocks/>
            </p:cNvSpPr>
            <p:nvPr/>
          </p:nvSpPr>
          <p:spPr bwMode="hidden">
            <a:xfrm>
              <a:off x="2" y="3177"/>
              <a:ext cx="5752" cy="414"/>
            </a:xfrm>
            <a:custGeom>
              <a:avLst/>
              <a:gdLst>
                <a:gd name="T0" fmla="*/ 0 w 5740"/>
                <a:gd name="T1" fmla="*/ 48 h 414"/>
                <a:gd name="T2" fmla="*/ 5740 w 5740"/>
                <a:gd name="T3" fmla="*/ 414 h 414"/>
                <a:gd name="T4" fmla="*/ 5740 w 5740"/>
                <a:gd name="T5" fmla="*/ 402 h 414"/>
                <a:gd name="T6" fmla="*/ 0 w 5740"/>
                <a:gd name="T7" fmla="*/ 0 h 414"/>
                <a:gd name="T8" fmla="*/ 0 w 5740"/>
                <a:gd name="T9" fmla="*/ 48 h 414"/>
                <a:gd name="T10" fmla="*/ 0 w 5740"/>
                <a:gd name="T11" fmla="*/ 48 h 414"/>
              </a:gdLst>
              <a:ahLst/>
              <a:cxnLst>
                <a:cxn ang="0">
                  <a:pos x="T0" y="T1"/>
                </a:cxn>
                <a:cxn ang="0">
                  <a:pos x="T2" y="T3"/>
                </a:cxn>
                <a:cxn ang="0">
                  <a:pos x="T4" y="T5"/>
                </a:cxn>
                <a:cxn ang="0">
                  <a:pos x="T6" y="T7"/>
                </a:cxn>
                <a:cxn ang="0">
                  <a:pos x="T8" y="T9"/>
                </a:cxn>
                <a:cxn ang="0">
                  <a:pos x="T10" y="T11"/>
                </a:cxn>
              </a:cxnLst>
              <a:rect l="0" t="0" r="r" b="b"/>
              <a:pathLst>
                <a:path w="5740" h="414">
                  <a:moveTo>
                    <a:pt x="0" y="48"/>
                  </a:moveTo>
                  <a:lnTo>
                    <a:pt x="5740" y="414"/>
                  </a:lnTo>
                  <a:lnTo>
                    <a:pt x="5740" y="402"/>
                  </a:lnTo>
                  <a:lnTo>
                    <a:pt x="0" y="0"/>
                  </a:lnTo>
                  <a:lnTo>
                    <a:pt x="0" y="48"/>
                  </a:lnTo>
                  <a:lnTo>
                    <a:pt x="0" y="48"/>
                  </a:lnTo>
                  <a:close/>
                </a:path>
              </a:pathLst>
            </a:custGeom>
            <a:gradFill rotWithShape="0">
              <a:gsLst>
                <a:gs pos="0">
                  <a:schemeClr val="bg1">
                    <a:gamma/>
                    <a:shade val="84706"/>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5" name="Freeform 33">
              <a:extLst>
                <a:ext uri="{FF2B5EF4-FFF2-40B4-BE49-F238E27FC236}">
                  <a16:creationId xmlns:a16="http://schemas.microsoft.com/office/drawing/2014/main" id="{C64FDBF1-118C-BE43-AD2A-51BAC09A7325}"/>
                </a:ext>
              </a:extLst>
            </p:cNvPr>
            <p:cNvSpPr>
              <a:spLocks/>
            </p:cNvSpPr>
            <p:nvPr/>
          </p:nvSpPr>
          <p:spPr bwMode="hidden">
            <a:xfrm>
              <a:off x="1297" y="0"/>
              <a:ext cx="4457" cy="3177"/>
            </a:xfrm>
            <a:custGeom>
              <a:avLst/>
              <a:gdLst>
                <a:gd name="T0" fmla="*/ 0 w 4448"/>
                <a:gd name="T1" fmla="*/ 0 h 3177"/>
                <a:gd name="T2" fmla="*/ 4448 w 4448"/>
                <a:gd name="T3" fmla="*/ 3177 h 3177"/>
                <a:gd name="T4" fmla="*/ 4448 w 4448"/>
                <a:gd name="T5" fmla="*/ 3153 h 3177"/>
                <a:gd name="T6" fmla="*/ 125 w 4448"/>
                <a:gd name="T7" fmla="*/ 0 h 3177"/>
                <a:gd name="T8" fmla="*/ 0 w 4448"/>
                <a:gd name="T9" fmla="*/ 0 h 3177"/>
                <a:gd name="T10" fmla="*/ 0 w 4448"/>
                <a:gd name="T11" fmla="*/ 0 h 3177"/>
              </a:gdLst>
              <a:ahLst/>
              <a:cxnLst>
                <a:cxn ang="0">
                  <a:pos x="T0" y="T1"/>
                </a:cxn>
                <a:cxn ang="0">
                  <a:pos x="T2" y="T3"/>
                </a:cxn>
                <a:cxn ang="0">
                  <a:pos x="T4" y="T5"/>
                </a:cxn>
                <a:cxn ang="0">
                  <a:pos x="T6" y="T7"/>
                </a:cxn>
                <a:cxn ang="0">
                  <a:pos x="T8" y="T9"/>
                </a:cxn>
                <a:cxn ang="0">
                  <a:pos x="T10" y="T11"/>
                </a:cxn>
              </a:cxnLst>
              <a:rect l="0" t="0" r="r" b="b"/>
              <a:pathLst>
                <a:path w="4448" h="3177">
                  <a:moveTo>
                    <a:pt x="0" y="0"/>
                  </a:moveTo>
                  <a:lnTo>
                    <a:pt x="4448" y="3177"/>
                  </a:lnTo>
                  <a:lnTo>
                    <a:pt x="4448" y="3153"/>
                  </a:lnTo>
                  <a:lnTo>
                    <a:pt x="125" y="0"/>
                  </a:lnTo>
                  <a:lnTo>
                    <a:pt x="0" y="0"/>
                  </a:lnTo>
                  <a:lnTo>
                    <a:pt x="0" y="0"/>
                  </a:lnTo>
                  <a:close/>
                </a:path>
              </a:pathLst>
            </a:custGeom>
            <a:gradFill rotWithShape="0">
              <a:gsLst>
                <a:gs pos="0">
                  <a:schemeClr val="bg1">
                    <a:gamma/>
                    <a:shade val="4862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6" name="Freeform 34">
              <a:extLst>
                <a:ext uri="{FF2B5EF4-FFF2-40B4-BE49-F238E27FC236}">
                  <a16:creationId xmlns:a16="http://schemas.microsoft.com/office/drawing/2014/main" id="{3D5AF303-AED6-F94D-A093-7438990579A4}"/>
                </a:ext>
              </a:extLst>
            </p:cNvPr>
            <p:cNvSpPr>
              <a:spLocks/>
            </p:cNvSpPr>
            <p:nvPr/>
          </p:nvSpPr>
          <p:spPr bwMode="hidden">
            <a:xfrm>
              <a:off x="3321" y="0"/>
              <a:ext cx="2433" cy="2614"/>
            </a:xfrm>
            <a:custGeom>
              <a:avLst/>
              <a:gdLst>
                <a:gd name="T0" fmla="*/ 0 w 2428"/>
                <a:gd name="T1" fmla="*/ 0 h 2614"/>
                <a:gd name="T2" fmla="*/ 2428 w 2428"/>
                <a:gd name="T3" fmla="*/ 2614 h 2614"/>
                <a:gd name="T4" fmla="*/ 2428 w 2428"/>
                <a:gd name="T5" fmla="*/ 2608 h 2614"/>
                <a:gd name="T6" fmla="*/ 66 w 2428"/>
                <a:gd name="T7" fmla="*/ 0 h 2614"/>
                <a:gd name="T8" fmla="*/ 0 w 2428"/>
                <a:gd name="T9" fmla="*/ 0 h 2614"/>
                <a:gd name="T10" fmla="*/ 0 w 2428"/>
                <a:gd name="T11" fmla="*/ 0 h 2614"/>
              </a:gdLst>
              <a:ahLst/>
              <a:cxnLst>
                <a:cxn ang="0">
                  <a:pos x="T0" y="T1"/>
                </a:cxn>
                <a:cxn ang="0">
                  <a:pos x="T2" y="T3"/>
                </a:cxn>
                <a:cxn ang="0">
                  <a:pos x="T4" y="T5"/>
                </a:cxn>
                <a:cxn ang="0">
                  <a:pos x="T6" y="T7"/>
                </a:cxn>
                <a:cxn ang="0">
                  <a:pos x="T8" y="T9"/>
                </a:cxn>
                <a:cxn ang="0">
                  <a:pos x="T10" y="T11"/>
                </a:cxn>
              </a:cxnLst>
              <a:rect l="0" t="0" r="r" b="b"/>
              <a:pathLst>
                <a:path w="2428" h="2614">
                  <a:moveTo>
                    <a:pt x="0" y="0"/>
                  </a:moveTo>
                  <a:lnTo>
                    <a:pt x="2428" y="2614"/>
                  </a:lnTo>
                  <a:lnTo>
                    <a:pt x="2428" y="2608"/>
                  </a:lnTo>
                  <a:lnTo>
                    <a:pt x="66" y="0"/>
                  </a:lnTo>
                  <a:lnTo>
                    <a:pt x="0" y="0"/>
                  </a:lnTo>
                  <a:lnTo>
                    <a:pt x="0" y="0"/>
                  </a:lnTo>
                  <a:close/>
                </a:path>
              </a:pathLst>
            </a:custGeom>
            <a:gradFill rotWithShape="0">
              <a:gsLst>
                <a:gs pos="0">
                  <a:schemeClr val="bg1">
                    <a:gamma/>
                    <a:shade val="84706"/>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7" name="Freeform 35">
              <a:extLst>
                <a:ext uri="{FF2B5EF4-FFF2-40B4-BE49-F238E27FC236}">
                  <a16:creationId xmlns:a16="http://schemas.microsoft.com/office/drawing/2014/main" id="{DDDFFFAB-0474-A547-A958-00D9A82A80CC}"/>
                </a:ext>
              </a:extLst>
            </p:cNvPr>
            <p:cNvSpPr>
              <a:spLocks/>
            </p:cNvSpPr>
            <p:nvPr/>
          </p:nvSpPr>
          <p:spPr bwMode="hidden">
            <a:xfrm>
              <a:off x="3950" y="0"/>
              <a:ext cx="1804" cy="2464"/>
            </a:xfrm>
            <a:custGeom>
              <a:avLst/>
              <a:gdLst>
                <a:gd name="T0" fmla="*/ 485 w 1800"/>
                <a:gd name="T1" fmla="*/ 0 h 2464"/>
                <a:gd name="T2" fmla="*/ 0 w 1800"/>
                <a:gd name="T3" fmla="*/ 0 h 2464"/>
                <a:gd name="T4" fmla="*/ 1800 w 1800"/>
                <a:gd name="T5" fmla="*/ 2464 h 2464"/>
                <a:gd name="T6" fmla="*/ 1800 w 1800"/>
                <a:gd name="T7" fmla="*/ 2248 h 2464"/>
                <a:gd name="T8" fmla="*/ 1794 w 1800"/>
                <a:gd name="T9" fmla="*/ 2248 h 2464"/>
                <a:gd name="T10" fmla="*/ 485 w 1800"/>
                <a:gd name="T11" fmla="*/ 0 h 2464"/>
                <a:gd name="T12" fmla="*/ 485 w 1800"/>
                <a:gd name="T13" fmla="*/ 0 h 2464"/>
              </a:gdLst>
              <a:ahLst/>
              <a:cxnLst>
                <a:cxn ang="0">
                  <a:pos x="T0" y="T1"/>
                </a:cxn>
                <a:cxn ang="0">
                  <a:pos x="T2" y="T3"/>
                </a:cxn>
                <a:cxn ang="0">
                  <a:pos x="T4" y="T5"/>
                </a:cxn>
                <a:cxn ang="0">
                  <a:pos x="T6" y="T7"/>
                </a:cxn>
                <a:cxn ang="0">
                  <a:pos x="T8" y="T9"/>
                </a:cxn>
                <a:cxn ang="0">
                  <a:pos x="T10" y="T11"/>
                </a:cxn>
                <a:cxn ang="0">
                  <a:pos x="T12" y="T13"/>
                </a:cxn>
              </a:cxnLst>
              <a:rect l="0" t="0" r="r" b="b"/>
              <a:pathLst>
                <a:path w="1800" h="2464">
                  <a:moveTo>
                    <a:pt x="485" y="0"/>
                  </a:moveTo>
                  <a:lnTo>
                    <a:pt x="0" y="0"/>
                  </a:lnTo>
                  <a:lnTo>
                    <a:pt x="1800" y="2464"/>
                  </a:lnTo>
                  <a:lnTo>
                    <a:pt x="1800" y="2248"/>
                  </a:lnTo>
                  <a:lnTo>
                    <a:pt x="1794" y="2248"/>
                  </a:lnTo>
                  <a:lnTo>
                    <a:pt x="485" y="0"/>
                  </a:lnTo>
                  <a:lnTo>
                    <a:pt x="485" y="0"/>
                  </a:lnTo>
                  <a:close/>
                </a:path>
              </a:pathLst>
            </a:custGeom>
            <a:gradFill rotWithShape="0">
              <a:gsLst>
                <a:gs pos="0">
                  <a:schemeClr val="bg2">
                    <a:gamma/>
                    <a:shade val="78824"/>
                    <a:invGamma/>
                  </a:schemeClr>
                </a:gs>
                <a:gs pos="100000">
                  <a:schemeClr val="bg2"/>
                </a:gs>
              </a:gsLst>
              <a:lin ang="54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8" name="Freeform 36">
              <a:extLst>
                <a:ext uri="{FF2B5EF4-FFF2-40B4-BE49-F238E27FC236}">
                  <a16:creationId xmlns:a16="http://schemas.microsoft.com/office/drawing/2014/main" id="{3CAF44A7-7EBC-FC49-B212-492C1AEA1573}"/>
                </a:ext>
              </a:extLst>
            </p:cNvPr>
            <p:cNvSpPr>
              <a:spLocks/>
            </p:cNvSpPr>
            <p:nvPr/>
          </p:nvSpPr>
          <p:spPr bwMode="hidden">
            <a:xfrm>
              <a:off x="4519" y="0"/>
              <a:ext cx="1235" cy="2074"/>
            </a:xfrm>
            <a:custGeom>
              <a:avLst/>
              <a:gdLst>
                <a:gd name="T0" fmla="*/ 0 w 1232"/>
                <a:gd name="T1" fmla="*/ 0 h 2074"/>
                <a:gd name="T2" fmla="*/ 1232 w 1232"/>
                <a:gd name="T3" fmla="*/ 2074 h 2074"/>
                <a:gd name="T4" fmla="*/ 1232 w 1232"/>
                <a:gd name="T5" fmla="*/ 2038 h 2074"/>
                <a:gd name="T6" fmla="*/ 42 w 1232"/>
                <a:gd name="T7" fmla="*/ 0 h 2074"/>
                <a:gd name="T8" fmla="*/ 0 w 1232"/>
                <a:gd name="T9" fmla="*/ 0 h 2074"/>
                <a:gd name="T10" fmla="*/ 0 w 1232"/>
                <a:gd name="T11" fmla="*/ 0 h 2074"/>
              </a:gdLst>
              <a:ahLst/>
              <a:cxnLst>
                <a:cxn ang="0">
                  <a:pos x="T0" y="T1"/>
                </a:cxn>
                <a:cxn ang="0">
                  <a:pos x="T2" y="T3"/>
                </a:cxn>
                <a:cxn ang="0">
                  <a:pos x="T4" y="T5"/>
                </a:cxn>
                <a:cxn ang="0">
                  <a:pos x="T6" y="T7"/>
                </a:cxn>
                <a:cxn ang="0">
                  <a:pos x="T8" y="T9"/>
                </a:cxn>
                <a:cxn ang="0">
                  <a:pos x="T10" y="T11"/>
                </a:cxn>
              </a:cxnLst>
              <a:rect l="0" t="0" r="r" b="b"/>
              <a:pathLst>
                <a:path w="1232" h="2074">
                  <a:moveTo>
                    <a:pt x="0" y="0"/>
                  </a:moveTo>
                  <a:lnTo>
                    <a:pt x="1232" y="2074"/>
                  </a:lnTo>
                  <a:lnTo>
                    <a:pt x="1232" y="2038"/>
                  </a:lnTo>
                  <a:lnTo>
                    <a:pt x="42" y="0"/>
                  </a:lnTo>
                  <a:lnTo>
                    <a:pt x="0" y="0"/>
                  </a:lnTo>
                  <a:lnTo>
                    <a:pt x="0" y="0"/>
                  </a:lnTo>
                  <a:close/>
                </a:path>
              </a:pathLst>
            </a:custGeom>
            <a:gradFill rotWithShape="0">
              <a:gsLst>
                <a:gs pos="0">
                  <a:schemeClr val="bg1">
                    <a:gamma/>
                    <a:shade val="57647"/>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49" name="Freeform 37">
              <a:extLst>
                <a:ext uri="{FF2B5EF4-FFF2-40B4-BE49-F238E27FC236}">
                  <a16:creationId xmlns:a16="http://schemas.microsoft.com/office/drawing/2014/main" id="{FB0BB094-72EF-624F-A80F-1AA1DA6E035F}"/>
                </a:ext>
              </a:extLst>
            </p:cNvPr>
            <p:cNvSpPr>
              <a:spLocks/>
            </p:cNvSpPr>
            <p:nvPr/>
          </p:nvSpPr>
          <p:spPr bwMode="hidden">
            <a:xfrm>
              <a:off x="4694" y="0"/>
              <a:ext cx="1060" cy="1936"/>
            </a:xfrm>
            <a:custGeom>
              <a:avLst/>
              <a:gdLst>
                <a:gd name="T0" fmla="*/ 0 w 1058"/>
                <a:gd name="T1" fmla="*/ 0 h 1936"/>
                <a:gd name="T2" fmla="*/ 1058 w 1058"/>
                <a:gd name="T3" fmla="*/ 1936 h 1936"/>
                <a:gd name="T4" fmla="*/ 1058 w 1058"/>
                <a:gd name="T5" fmla="*/ 1930 h 1936"/>
                <a:gd name="T6" fmla="*/ 54 w 1058"/>
                <a:gd name="T7" fmla="*/ 0 h 1936"/>
                <a:gd name="T8" fmla="*/ 0 w 1058"/>
                <a:gd name="T9" fmla="*/ 0 h 1936"/>
                <a:gd name="T10" fmla="*/ 0 w 1058"/>
                <a:gd name="T11" fmla="*/ 0 h 1936"/>
              </a:gdLst>
              <a:ahLst/>
              <a:cxnLst>
                <a:cxn ang="0">
                  <a:pos x="T0" y="T1"/>
                </a:cxn>
                <a:cxn ang="0">
                  <a:pos x="T2" y="T3"/>
                </a:cxn>
                <a:cxn ang="0">
                  <a:pos x="T4" y="T5"/>
                </a:cxn>
                <a:cxn ang="0">
                  <a:pos x="T6" y="T7"/>
                </a:cxn>
                <a:cxn ang="0">
                  <a:pos x="T8" y="T9"/>
                </a:cxn>
                <a:cxn ang="0">
                  <a:pos x="T10" y="T11"/>
                </a:cxn>
              </a:cxnLst>
              <a:rect l="0" t="0" r="r" b="b"/>
              <a:pathLst>
                <a:path w="1058" h="1936">
                  <a:moveTo>
                    <a:pt x="0" y="0"/>
                  </a:moveTo>
                  <a:lnTo>
                    <a:pt x="1058" y="1936"/>
                  </a:lnTo>
                  <a:lnTo>
                    <a:pt x="1058" y="1930"/>
                  </a:lnTo>
                  <a:lnTo>
                    <a:pt x="54" y="0"/>
                  </a:lnTo>
                  <a:lnTo>
                    <a:pt x="0" y="0"/>
                  </a:lnTo>
                  <a:lnTo>
                    <a:pt x="0" y="0"/>
                  </a:lnTo>
                  <a:close/>
                </a:path>
              </a:pathLst>
            </a:custGeom>
            <a:gradFill rotWithShape="0">
              <a:gsLst>
                <a:gs pos="0">
                  <a:schemeClr val="bg1">
                    <a:gamma/>
                    <a:shade val="72549"/>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50" name="Freeform 38">
              <a:extLst>
                <a:ext uri="{FF2B5EF4-FFF2-40B4-BE49-F238E27FC236}">
                  <a16:creationId xmlns:a16="http://schemas.microsoft.com/office/drawing/2014/main" id="{C6FA190A-F62E-CC4F-ABB4-4BF142979185}"/>
                </a:ext>
              </a:extLst>
            </p:cNvPr>
            <p:cNvSpPr>
              <a:spLocks/>
            </p:cNvSpPr>
            <p:nvPr/>
          </p:nvSpPr>
          <p:spPr bwMode="hidden">
            <a:xfrm>
              <a:off x="4981" y="0"/>
              <a:ext cx="773" cy="1487"/>
            </a:xfrm>
            <a:custGeom>
              <a:avLst/>
              <a:gdLst>
                <a:gd name="T0" fmla="*/ 771 w 771"/>
                <a:gd name="T1" fmla="*/ 1433 h 1487"/>
                <a:gd name="T2" fmla="*/ 42 w 771"/>
                <a:gd name="T3" fmla="*/ 0 h 1487"/>
                <a:gd name="T4" fmla="*/ 0 w 771"/>
                <a:gd name="T5" fmla="*/ 0 h 1487"/>
                <a:gd name="T6" fmla="*/ 771 w 771"/>
                <a:gd name="T7" fmla="*/ 1487 h 1487"/>
                <a:gd name="T8" fmla="*/ 771 w 771"/>
                <a:gd name="T9" fmla="*/ 1433 h 1487"/>
                <a:gd name="T10" fmla="*/ 771 w 771"/>
                <a:gd name="T11" fmla="*/ 1433 h 1487"/>
              </a:gdLst>
              <a:ahLst/>
              <a:cxnLst>
                <a:cxn ang="0">
                  <a:pos x="T0" y="T1"/>
                </a:cxn>
                <a:cxn ang="0">
                  <a:pos x="T2" y="T3"/>
                </a:cxn>
                <a:cxn ang="0">
                  <a:pos x="T4" y="T5"/>
                </a:cxn>
                <a:cxn ang="0">
                  <a:pos x="T6" y="T7"/>
                </a:cxn>
                <a:cxn ang="0">
                  <a:pos x="T8" y="T9"/>
                </a:cxn>
                <a:cxn ang="0">
                  <a:pos x="T10" y="T11"/>
                </a:cxn>
              </a:cxnLst>
              <a:rect l="0" t="0" r="r" b="b"/>
              <a:pathLst>
                <a:path w="771" h="1487">
                  <a:moveTo>
                    <a:pt x="771" y="1433"/>
                  </a:moveTo>
                  <a:lnTo>
                    <a:pt x="42" y="0"/>
                  </a:lnTo>
                  <a:lnTo>
                    <a:pt x="0" y="0"/>
                  </a:lnTo>
                  <a:lnTo>
                    <a:pt x="771" y="1487"/>
                  </a:lnTo>
                  <a:lnTo>
                    <a:pt x="771" y="1433"/>
                  </a:lnTo>
                  <a:lnTo>
                    <a:pt x="771" y="1433"/>
                  </a:lnTo>
                  <a:close/>
                </a:path>
              </a:pathLst>
            </a:custGeom>
            <a:gradFill rotWithShape="0">
              <a:gsLst>
                <a:gs pos="0">
                  <a:schemeClr val="bg1">
                    <a:gamma/>
                    <a:shade val="78824"/>
                    <a:invGamma/>
                  </a:schemeClr>
                </a:gs>
                <a:gs pos="100000">
                  <a:schemeClr val="bg1"/>
                </a:gs>
              </a:gsLst>
              <a:lin ang="270000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nvGrpSpPr>
            <p:cNvPr id="2092" name="Group 39">
              <a:extLst>
                <a:ext uri="{FF2B5EF4-FFF2-40B4-BE49-F238E27FC236}">
                  <a16:creationId xmlns:a16="http://schemas.microsoft.com/office/drawing/2014/main" id="{9FA7E892-0593-5047-AF9D-CE0FCD3F814B}"/>
                </a:ext>
              </a:extLst>
            </p:cNvPr>
            <p:cNvGrpSpPr>
              <a:grpSpLocks/>
            </p:cNvGrpSpPr>
            <p:nvPr userDrawn="1"/>
          </p:nvGrpSpPr>
          <p:grpSpPr bwMode="auto">
            <a:xfrm>
              <a:off x="0" y="1632"/>
              <a:ext cx="5758" cy="1858"/>
              <a:chOff x="0" y="1632"/>
              <a:chExt cx="5758" cy="1858"/>
            </a:xfrm>
          </p:grpSpPr>
          <p:sp>
            <p:nvSpPr>
              <p:cNvPr id="64552" name="Freeform 40">
                <a:extLst>
                  <a:ext uri="{FF2B5EF4-FFF2-40B4-BE49-F238E27FC236}">
                    <a16:creationId xmlns:a16="http://schemas.microsoft.com/office/drawing/2014/main" id="{5D751D86-D282-5A47-85AF-46A46D1269C2}"/>
                  </a:ext>
                </a:extLst>
              </p:cNvPr>
              <p:cNvSpPr>
                <a:spLocks/>
              </p:cNvSpPr>
              <p:nvPr/>
            </p:nvSpPr>
            <p:spPr bwMode="hidden">
              <a:xfrm>
                <a:off x="0" y="1632"/>
                <a:ext cx="3670" cy="1313"/>
              </a:xfrm>
              <a:custGeom>
                <a:avLst/>
                <a:gdLst>
                  <a:gd name="T0" fmla="*/ 0 w 3659"/>
                  <a:gd name="T1" fmla="*/ 0 h 1313"/>
                  <a:gd name="T2" fmla="*/ 0 w 3659"/>
                  <a:gd name="T3" fmla="*/ 366 h 1313"/>
                  <a:gd name="T4" fmla="*/ 3635 w 3659"/>
                  <a:gd name="T5" fmla="*/ 1313 h 1313"/>
                  <a:gd name="T6" fmla="*/ 3647 w 3659"/>
                  <a:gd name="T7" fmla="*/ 1235 h 1313"/>
                  <a:gd name="T8" fmla="*/ 3659 w 3659"/>
                  <a:gd name="T9" fmla="*/ 1163 h 1313"/>
                  <a:gd name="T10" fmla="*/ 0 w 3659"/>
                  <a:gd name="T11" fmla="*/ 0 h 1313"/>
                  <a:gd name="T12" fmla="*/ 0 w 3659"/>
                  <a:gd name="T13" fmla="*/ 0 h 1313"/>
                </a:gdLst>
                <a:ahLst/>
                <a:cxnLst>
                  <a:cxn ang="0">
                    <a:pos x="T0" y="T1"/>
                  </a:cxn>
                  <a:cxn ang="0">
                    <a:pos x="T2" y="T3"/>
                  </a:cxn>
                  <a:cxn ang="0">
                    <a:pos x="T4" y="T5"/>
                  </a:cxn>
                  <a:cxn ang="0">
                    <a:pos x="T6" y="T7"/>
                  </a:cxn>
                  <a:cxn ang="0">
                    <a:pos x="T8" y="T9"/>
                  </a:cxn>
                  <a:cxn ang="0">
                    <a:pos x="T10" y="T11"/>
                  </a:cxn>
                  <a:cxn ang="0">
                    <a:pos x="T12" y="T13"/>
                  </a:cxn>
                </a:cxnLst>
                <a:rect l="0" t="0" r="r" b="b"/>
                <a:pathLst>
                  <a:path w="3659" h="1313">
                    <a:moveTo>
                      <a:pt x="0" y="0"/>
                    </a:moveTo>
                    <a:lnTo>
                      <a:pt x="0" y="366"/>
                    </a:lnTo>
                    <a:lnTo>
                      <a:pt x="3635" y="1313"/>
                    </a:lnTo>
                    <a:lnTo>
                      <a:pt x="3647" y="1235"/>
                    </a:lnTo>
                    <a:lnTo>
                      <a:pt x="3659" y="1163"/>
                    </a:lnTo>
                    <a:lnTo>
                      <a:pt x="0" y="0"/>
                    </a:lnTo>
                    <a:lnTo>
                      <a:pt x="0" y="0"/>
                    </a:lnTo>
                    <a:close/>
                  </a:path>
                </a:pathLst>
              </a:custGeom>
              <a:gradFill rotWithShape="0">
                <a:gsLst>
                  <a:gs pos="0">
                    <a:schemeClr val="bg1">
                      <a:gamma/>
                      <a:shade val="72549"/>
                      <a:invGamma/>
                    </a:schemeClr>
                  </a:gs>
                  <a:gs pos="100000">
                    <a:schemeClr val="bg1"/>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sp>
            <p:nvSpPr>
              <p:cNvPr id="64553" name="Freeform 41">
                <a:extLst>
                  <a:ext uri="{FF2B5EF4-FFF2-40B4-BE49-F238E27FC236}">
                    <a16:creationId xmlns:a16="http://schemas.microsoft.com/office/drawing/2014/main" id="{94B6F937-7CF4-204D-AF58-4832FE5256B6}"/>
                  </a:ext>
                </a:extLst>
              </p:cNvPr>
              <p:cNvSpPr>
                <a:spLocks/>
              </p:cNvSpPr>
              <p:nvPr/>
            </p:nvSpPr>
            <p:spPr bwMode="hidden">
              <a:xfrm>
                <a:off x="3646" y="2795"/>
                <a:ext cx="2112" cy="695"/>
              </a:xfrm>
              <a:custGeom>
                <a:avLst/>
                <a:gdLst>
                  <a:gd name="T0" fmla="*/ 2105 w 2105"/>
                  <a:gd name="T1" fmla="*/ 665 h 695"/>
                  <a:gd name="T2" fmla="*/ 24 w 2105"/>
                  <a:gd name="T3" fmla="*/ 0 h 695"/>
                  <a:gd name="T4" fmla="*/ 12 w 2105"/>
                  <a:gd name="T5" fmla="*/ 72 h 695"/>
                  <a:gd name="T6" fmla="*/ 0 w 2105"/>
                  <a:gd name="T7" fmla="*/ 150 h 695"/>
                  <a:gd name="T8" fmla="*/ 2105 w 2105"/>
                  <a:gd name="T9" fmla="*/ 695 h 695"/>
                  <a:gd name="T10" fmla="*/ 2105 w 2105"/>
                  <a:gd name="T11" fmla="*/ 665 h 695"/>
                  <a:gd name="T12" fmla="*/ 2105 w 2105"/>
                  <a:gd name="T13" fmla="*/ 665 h 695"/>
                </a:gdLst>
                <a:ahLst/>
                <a:cxnLst>
                  <a:cxn ang="0">
                    <a:pos x="T0" y="T1"/>
                  </a:cxn>
                  <a:cxn ang="0">
                    <a:pos x="T2" y="T3"/>
                  </a:cxn>
                  <a:cxn ang="0">
                    <a:pos x="T4" y="T5"/>
                  </a:cxn>
                  <a:cxn ang="0">
                    <a:pos x="T6" y="T7"/>
                  </a:cxn>
                  <a:cxn ang="0">
                    <a:pos x="T8" y="T9"/>
                  </a:cxn>
                  <a:cxn ang="0">
                    <a:pos x="T10" y="T11"/>
                  </a:cxn>
                  <a:cxn ang="0">
                    <a:pos x="T12" y="T13"/>
                  </a:cxn>
                </a:cxnLst>
                <a:rect l="0" t="0" r="r" b="b"/>
                <a:pathLst>
                  <a:path w="2105" h="695">
                    <a:moveTo>
                      <a:pt x="2105" y="665"/>
                    </a:moveTo>
                    <a:lnTo>
                      <a:pt x="24" y="0"/>
                    </a:lnTo>
                    <a:lnTo>
                      <a:pt x="12" y="72"/>
                    </a:lnTo>
                    <a:lnTo>
                      <a:pt x="0" y="150"/>
                    </a:lnTo>
                    <a:lnTo>
                      <a:pt x="2105" y="695"/>
                    </a:lnTo>
                    <a:lnTo>
                      <a:pt x="2105" y="665"/>
                    </a:lnTo>
                    <a:lnTo>
                      <a:pt x="2105" y="665"/>
                    </a:lnTo>
                    <a:close/>
                  </a:path>
                </a:pathLst>
              </a:custGeom>
              <a:gradFill rotWithShape="0">
                <a:gsLst>
                  <a:gs pos="0">
                    <a:schemeClr val="bg1"/>
                  </a:gs>
                  <a:gs pos="100000">
                    <a:schemeClr val="bg1">
                      <a:gamma/>
                      <a:tint val="90980"/>
                      <a:invGamma/>
                    </a:schemeClr>
                  </a:gs>
                </a:gsLst>
                <a:lin ang="0" scaled="1"/>
              </a:gradFill>
              <a:ln>
                <a:noFill/>
              </a:ln>
              <a:extLst>
                <a:ext uri="{91240B29-F687-4F45-9708-019B960494DF}">
                  <a14:hiddenLine xmlns:a14="http://schemas.microsoft.com/office/drawing/2010/main" w="9525">
                    <a:solidFill>
                      <a:srgbClr val="000000"/>
                    </a:solidFill>
                    <a:round/>
                    <a:headEnd/>
                    <a:tailEnd/>
                  </a14:hiddenLine>
                </a:ext>
              </a:extLst>
            </p:spPr>
            <p:txBody>
              <a:bodyPr/>
              <a:lstStyle/>
              <a:p>
                <a:pPr>
                  <a:defRPr/>
                </a:pPr>
                <a:endParaRPr lang="en-US" sz="1800">
                  <a:solidFill>
                    <a:srgbClr val="FFFFFF"/>
                  </a:solidFill>
                  <a:latin typeface="Arial" charset="0"/>
                  <a:cs typeface="Arial" charset="0"/>
                </a:endParaRPr>
              </a:p>
            </p:txBody>
          </p:sp>
        </p:grpSp>
      </p:grpSp>
      <p:sp>
        <p:nvSpPr>
          <p:cNvPr id="64554" name="Rectangle 42">
            <a:extLst>
              <a:ext uri="{FF2B5EF4-FFF2-40B4-BE49-F238E27FC236}">
                <a16:creationId xmlns:a16="http://schemas.microsoft.com/office/drawing/2014/main" id="{908E77C7-313D-F64C-ABC9-40D81B349D91}"/>
              </a:ext>
            </a:extLst>
          </p:cNvPr>
          <p:cNvSpPr>
            <a:spLocks noGrp="1" noChangeArrowheads="1"/>
          </p:cNvSpPr>
          <p:nvPr>
            <p:ph type="title"/>
          </p:nvPr>
        </p:nvSpPr>
        <p:spPr bwMode="auto">
          <a:xfrm>
            <a:off x="457200" y="277813"/>
            <a:ext cx="8229600" cy="1143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4555" name="Rectangle 43">
            <a:extLst>
              <a:ext uri="{FF2B5EF4-FFF2-40B4-BE49-F238E27FC236}">
                <a16:creationId xmlns:a16="http://schemas.microsoft.com/office/drawing/2014/main" id="{B4FC7F98-F159-D644-A5BF-4CAD0D619912}"/>
              </a:ext>
            </a:extLst>
          </p:cNvPr>
          <p:cNvSpPr>
            <a:spLocks noGrp="1" noChangeArrowheads="1"/>
          </p:cNvSpPr>
          <p:nvPr>
            <p:ph type="body" idx="1"/>
          </p:nvPr>
        </p:nvSpPr>
        <p:spPr bwMode="auto">
          <a:xfrm>
            <a:off x="457200" y="1600200"/>
            <a:ext cx="8229600" cy="4530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4556" name="Rectangle 44">
            <a:extLst>
              <a:ext uri="{FF2B5EF4-FFF2-40B4-BE49-F238E27FC236}">
                <a16:creationId xmlns:a16="http://schemas.microsoft.com/office/drawing/2014/main" id="{D0FB5E14-45FB-C241-A185-30965C70C1C5}"/>
              </a:ext>
            </a:extLst>
          </p:cNvPr>
          <p:cNvSpPr>
            <a:spLocks noGrp="1" noChangeArrowheads="1"/>
          </p:cNvSpPr>
          <p:nvPr>
            <p:ph type="dt" sz="half" idx="2"/>
          </p:nvPr>
        </p:nvSpPr>
        <p:spPr bwMode="auto">
          <a:xfrm>
            <a:off x="457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64557" name="Rectangle 45">
            <a:extLst>
              <a:ext uri="{FF2B5EF4-FFF2-40B4-BE49-F238E27FC236}">
                <a16:creationId xmlns:a16="http://schemas.microsoft.com/office/drawing/2014/main" id="{509E6261-AB51-5E47-A02B-35593791583C}"/>
              </a:ext>
            </a:extLst>
          </p:cNvPr>
          <p:cNvSpPr>
            <a:spLocks noGrp="1" noChangeArrowheads="1"/>
          </p:cNvSpPr>
          <p:nvPr>
            <p:ph type="ftr" sz="quarter" idx="3"/>
          </p:nvPr>
        </p:nvSpPr>
        <p:spPr bwMode="auto">
          <a:xfrm>
            <a:off x="3124200" y="6248400"/>
            <a:ext cx="2895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ctr">
              <a:defRPr sz="1200">
                <a:solidFill>
                  <a:srgbClr val="FFFFFF"/>
                </a:solidFill>
                <a:effectLst>
                  <a:outerShdw blurRad="38100" dist="38100" dir="2700000" algn="tl">
                    <a:srgbClr val="000000"/>
                  </a:outerShdw>
                </a:effectLst>
                <a:latin typeface="Arial" charset="0"/>
                <a:cs typeface="Arial" charset="0"/>
              </a:defRPr>
            </a:lvl1pPr>
          </a:lstStyle>
          <a:p>
            <a:pPr>
              <a:defRPr/>
            </a:pPr>
            <a:endParaRPr lang="en-US"/>
          </a:p>
        </p:txBody>
      </p:sp>
      <p:sp>
        <p:nvSpPr>
          <p:cNvPr id="64558" name="Rectangle 46">
            <a:extLst>
              <a:ext uri="{FF2B5EF4-FFF2-40B4-BE49-F238E27FC236}">
                <a16:creationId xmlns:a16="http://schemas.microsoft.com/office/drawing/2014/main" id="{BDB492B8-0999-C447-A7CB-F729009D3DDF}"/>
              </a:ext>
            </a:extLst>
          </p:cNvPr>
          <p:cNvSpPr>
            <a:spLocks noGrp="1" noChangeArrowheads="1"/>
          </p:cNvSpPr>
          <p:nvPr>
            <p:ph type="sldNum" sz="quarter" idx="4"/>
          </p:nvPr>
        </p:nvSpPr>
        <p:spPr bwMode="auto">
          <a:xfrm>
            <a:off x="6553200" y="6243638"/>
            <a:ext cx="21336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a:solidFill>
                  <a:srgbClr val="FFFFFF"/>
                </a:solidFill>
                <a:effectLst>
                  <a:outerShdw blurRad="38100" dist="38100" dir="2700000" algn="tl">
                    <a:srgbClr val="000000"/>
                  </a:outerShdw>
                </a:effectLst>
                <a:cs typeface="Arial" panose="020B0604020202020204" pitchFamily="34" charset="0"/>
              </a:defRPr>
            </a:lvl1pPr>
          </a:lstStyle>
          <a:p>
            <a:fld id="{F1B4E230-BE3F-A740-B7ED-F9E1D66F1F20}" type="slidenum">
              <a:rPr lang="en-US" altLang="en-US"/>
              <a:pPr/>
              <a:t>‹#›</a:t>
            </a:fld>
            <a:endParaRPr lang="en-US" altLang="en-US"/>
          </a:p>
        </p:txBody>
      </p:sp>
    </p:spTree>
  </p:cSld>
  <p:clrMap bg1="dk2" tx1="lt1" bg2="dk1" tx2="lt2" accent1="accent1" accent2="accent2" accent3="accent3" accent4="accent4" accent5="accent5" accent6="accent6" hlink="hlink" folHlink="folHlink"/>
  <p:sldLayoutIdLst>
    <p:sldLayoutId id="2147483972" r:id="rId1"/>
    <p:sldLayoutId id="2147483973" r:id="rId2"/>
    <p:sldLayoutId id="2147483974" r:id="rId3"/>
    <p:sldLayoutId id="2147483975" r:id="rId4"/>
    <p:sldLayoutId id="2147483976" r:id="rId5"/>
    <p:sldLayoutId id="2147483977" r:id="rId6"/>
    <p:sldLayoutId id="2147483978" r:id="rId7"/>
    <p:sldLayoutId id="2147483979" r:id="rId8"/>
    <p:sldLayoutId id="2147483980" r:id="rId9"/>
    <p:sldLayoutId id="2147483981" r:id="rId10"/>
    <p:sldLayoutId id="2147483982" r:id="rId11"/>
  </p:sldLayoutIdLst>
  <p:transition>
    <p:fade/>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mj-ea"/>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charset="0"/>
          <a:cs typeface="Arial" charset="0"/>
        </a:defRPr>
      </a:lvl9pPr>
    </p:titleStyle>
    <p:bodyStyle>
      <a:lvl1pPr marL="342900" indent="-342900" algn="l" rtl="0" eaLnBrk="0" fontAlgn="base" hangingPunct="0">
        <a:spcBef>
          <a:spcPct val="20000"/>
        </a:spcBef>
        <a:spcAft>
          <a:spcPct val="0"/>
        </a:spcAft>
        <a:buClr>
          <a:schemeClr val="hlink"/>
        </a:buClr>
        <a:buSzPct val="90000"/>
        <a:buFont typeface="Wingdings" pitchFamily="2" charset="2"/>
        <a:buBlip>
          <a:blip r:embed="rId13"/>
        </a:buBlip>
        <a:defRPr sz="3200">
          <a:solidFill>
            <a:schemeClr val="tx1"/>
          </a:solidFill>
          <a:effectLst>
            <a:outerShdw blurRad="38100" dist="38100" dir="2700000" algn="tl">
              <a:srgbClr val="000000"/>
            </a:outerShdw>
          </a:effectLst>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effectLst>
            <a:outerShdw blurRad="38100" dist="38100" dir="2700000" algn="tl">
              <a:srgbClr val="000000"/>
            </a:outerShdw>
          </a:effectLst>
          <a:latin typeface="+mn-lt"/>
          <a:cs typeface="+mn-cs"/>
        </a:defRPr>
      </a:lvl2pPr>
      <a:lvl3pPr marL="1143000" indent="-228600" algn="l" rtl="0" eaLnBrk="0" fontAlgn="base" hangingPunct="0">
        <a:spcBef>
          <a:spcPct val="20000"/>
        </a:spcBef>
        <a:spcAft>
          <a:spcPct val="0"/>
        </a:spcAft>
        <a:buClr>
          <a:schemeClr val="accent2"/>
        </a:buClr>
        <a:buSzPct val="90000"/>
        <a:buFont typeface="Wingdings" pitchFamily="2" charset="2"/>
        <a:buBlip>
          <a:blip r:embed="rId14"/>
        </a:buBlip>
        <a:defRPr sz="2400">
          <a:solidFill>
            <a:schemeClr val="tx1"/>
          </a:solidFill>
          <a:effectLst>
            <a:outerShdw blurRad="38100" dist="38100" dir="2700000" algn="tl">
              <a:srgbClr val="000000"/>
            </a:outerShdw>
          </a:effectLst>
          <a:latin typeface="+mn-lt"/>
          <a:cs typeface="+mn-cs"/>
        </a:defRPr>
      </a:lvl3pPr>
      <a:lvl4pPr marL="1600200" indent="-228600" algn="l" rtl="0" eaLnBrk="0" fontAlgn="base" hangingPunct="0">
        <a:spcBef>
          <a:spcPct val="20000"/>
        </a:spcBef>
        <a:spcAft>
          <a:spcPct val="0"/>
        </a:spcAft>
        <a:buChar char="–"/>
        <a:defRPr sz="2000">
          <a:solidFill>
            <a:schemeClr val="tx1"/>
          </a:solidFill>
          <a:effectLst>
            <a:outerShdw blurRad="38100" dist="38100" dir="2700000" algn="tl">
              <a:srgbClr val="000000"/>
            </a:outerShdw>
          </a:effectLst>
          <a:latin typeface="+mn-lt"/>
          <a:cs typeface="+mn-cs"/>
        </a:defRPr>
      </a:lvl4pPr>
      <a:lvl5pPr marL="2057400" indent="-228600" algn="l" rtl="0" eaLnBrk="0" fontAlgn="base" hangingPunct="0">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5pPr>
      <a:lvl6pPr marL="25146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folHlink"/>
        </a:buClr>
        <a:buSzPct val="90000"/>
        <a:buFont typeface="Wingdings" pitchFamily="2" charset="2"/>
        <a:buBlip>
          <a:blip r:embed="rId15"/>
        </a:buBlip>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4" name="Title Placeholder 1">
            <a:extLst>
              <a:ext uri="{FF2B5EF4-FFF2-40B4-BE49-F238E27FC236}">
                <a16:creationId xmlns:a16="http://schemas.microsoft.com/office/drawing/2014/main" id="{4A72B7E8-14EE-2D41-B66D-1F5E5C3F9E40}"/>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3075" name="Text Placeholder 2">
            <a:extLst>
              <a:ext uri="{FF2B5EF4-FFF2-40B4-BE49-F238E27FC236}">
                <a16:creationId xmlns:a16="http://schemas.microsoft.com/office/drawing/2014/main" id="{2318722D-92AF-B548-9046-A7AA83C299E8}"/>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4C39F9D5-BD40-FA48-8F00-A7B63E7FC7DD}"/>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8E4B438A-4C02-1749-8FD4-D88AF9AA8726}" type="datetimeFigureOut">
              <a:rPr lang="en-US"/>
              <a:pPr>
                <a:defRPr/>
              </a:pPr>
              <a:t>2/18/23</a:t>
            </a:fld>
            <a:endParaRPr lang="en-US"/>
          </a:p>
        </p:txBody>
      </p:sp>
      <p:sp>
        <p:nvSpPr>
          <p:cNvPr id="5" name="Footer Placeholder 4">
            <a:extLst>
              <a:ext uri="{FF2B5EF4-FFF2-40B4-BE49-F238E27FC236}">
                <a16:creationId xmlns:a16="http://schemas.microsoft.com/office/drawing/2014/main" id="{656EA2B7-0304-5747-B403-5280836E9520}"/>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A4ACFCD0-4C57-0047-99EF-882C8DB7CC1A}"/>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E9CBE0AC-8C63-5044-9A14-B37ECE050902}"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983" r:id="rId1"/>
    <p:sldLayoutId id="2147483984" r:id="rId2"/>
    <p:sldLayoutId id="2147483985" r:id="rId3"/>
    <p:sldLayoutId id="2147483986" r:id="rId4"/>
    <p:sldLayoutId id="2147483987" r:id="rId5"/>
    <p:sldLayoutId id="2147483988" r:id="rId6"/>
    <p:sldLayoutId id="2147483989" r:id="rId7"/>
    <p:sldLayoutId id="2147483990" r:id="rId8"/>
    <p:sldLayoutId id="2147483991" r:id="rId9"/>
    <p:sldLayoutId id="2147483992" r:id="rId10"/>
    <p:sldLayoutId id="2147483993"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Title Placeholder 1">
            <a:extLst>
              <a:ext uri="{FF2B5EF4-FFF2-40B4-BE49-F238E27FC236}">
                <a16:creationId xmlns:a16="http://schemas.microsoft.com/office/drawing/2014/main" id="{E4E2E687-D983-B549-885B-B401E94A8C38}"/>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4099" name="Text Placeholder 2">
            <a:extLst>
              <a:ext uri="{FF2B5EF4-FFF2-40B4-BE49-F238E27FC236}">
                <a16:creationId xmlns:a16="http://schemas.microsoft.com/office/drawing/2014/main" id="{54A5E527-028F-C544-B400-AD41163141B7}"/>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5CA3418B-1D02-084E-9C17-D661001D6F63}"/>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EABB2889-F863-8248-B7BB-7F38FF5E257E}" type="datetimeFigureOut">
              <a:rPr lang="en-US"/>
              <a:pPr>
                <a:defRPr/>
              </a:pPr>
              <a:t>2/18/23</a:t>
            </a:fld>
            <a:endParaRPr lang="en-US"/>
          </a:p>
        </p:txBody>
      </p:sp>
      <p:sp>
        <p:nvSpPr>
          <p:cNvPr id="5" name="Footer Placeholder 4">
            <a:extLst>
              <a:ext uri="{FF2B5EF4-FFF2-40B4-BE49-F238E27FC236}">
                <a16:creationId xmlns:a16="http://schemas.microsoft.com/office/drawing/2014/main" id="{57882461-5E0C-EB46-BE2F-0F275FB81129}"/>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1222BB52-A5A6-9341-8001-3E7FF1570ABF}"/>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53CF5FFE-D1F8-5540-A713-A5433522BB61}"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3994" r:id="rId1"/>
    <p:sldLayoutId id="2147483995" r:id="rId2"/>
    <p:sldLayoutId id="2147483996" r:id="rId3"/>
    <p:sldLayoutId id="2147483997" r:id="rId4"/>
    <p:sldLayoutId id="2147483998" r:id="rId5"/>
    <p:sldLayoutId id="2147483999" r:id="rId6"/>
    <p:sldLayoutId id="2147484000" r:id="rId7"/>
    <p:sldLayoutId id="2147484001" r:id="rId8"/>
    <p:sldLayoutId id="2147484002" r:id="rId9"/>
    <p:sldLayoutId id="2147484003" r:id="rId10"/>
    <p:sldLayoutId id="2147484004"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Title Placeholder 1">
            <a:extLst>
              <a:ext uri="{FF2B5EF4-FFF2-40B4-BE49-F238E27FC236}">
                <a16:creationId xmlns:a16="http://schemas.microsoft.com/office/drawing/2014/main" id="{B6D09824-1752-DB44-8DC0-2239F9FC6A16}"/>
              </a:ext>
            </a:extLst>
          </p:cNvPr>
          <p:cNvSpPr>
            <a:spLocks noGrp="1"/>
          </p:cNvSpPr>
          <p:nvPr>
            <p:ph type="title"/>
          </p:nvPr>
        </p:nvSpPr>
        <p:spPr bwMode="auto">
          <a:xfrm>
            <a:off x="457200" y="274638"/>
            <a:ext cx="8229600" cy="1143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123" name="Text Placeholder 2">
            <a:extLst>
              <a:ext uri="{FF2B5EF4-FFF2-40B4-BE49-F238E27FC236}">
                <a16:creationId xmlns:a16="http://schemas.microsoft.com/office/drawing/2014/main" id="{ABA2DE69-014B-1348-A5E1-9D836C47383C}"/>
              </a:ext>
            </a:extLst>
          </p:cNvPr>
          <p:cNvSpPr>
            <a:spLocks noGrp="1"/>
          </p:cNvSpPr>
          <p:nvPr>
            <p:ph type="body" idx="1"/>
          </p:nvPr>
        </p:nvSpPr>
        <p:spPr bwMode="auto">
          <a:xfrm>
            <a:off x="457200" y="1600200"/>
            <a:ext cx="8229600" cy="4525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a:t>Click to edit Master text styles</a:t>
            </a:r>
          </a:p>
          <a:p>
            <a:pPr lvl="1"/>
            <a:r>
              <a:rPr lang="en-US" altLang="en-US"/>
              <a:t>Second level</a:t>
            </a:r>
          </a:p>
          <a:p>
            <a:pPr lvl="2"/>
            <a:r>
              <a:rPr lang="en-US" altLang="en-US"/>
              <a:t>Third level</a:t>
            </a:r>
          </a:p>
          <a:p>
            <a:pPr lvl="3"/>
            <a:r>
              <a:rPr lang="en-US" altLang="en-US"/>
              <a:t>Fourth level</a:t>
            </a:r>
          </a:p>
          <a:p>
            <a:pPr lvl="4"/>
            <a:r>
              <a:rPr lang="en-US" altLang="en-US"/>
              <a:t>Fifth level</a:t>
            </a:r>
          </a:p>
        </p:txBody>
      </p:sp>
      <p:sp>
        <p:nvSpPr>
          <p:cNvPr id="4" name="Date Placeholder 3">
            <a:extLst>
              <a:ext uri="{FF2B5EF4-FFF2-40B4-BE49-F238E27FC236}">
                <a16:creationId xmlns:a16="http://schemas.microsoft.com/office/drawing/2014/main" id="{131039B5-83B9-2F43-95D6-494CF542300F}"/>
              </a:ext>
            </a:extLst>
          </p:cNvPr>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fontAlgn="auto">
              <a:spcBef>
                <a:spcPts val="0"/>
              </a:spcBef>
              <a:spcAft>
                <a:spcPts val="0"/>
              </a:spcAft>
              <a:defRPr sz="1200">
                <a:solidFill>
                  <a:prstClr val="black">
                    <a:tint val="75000"/>
                  </a:prstClr>
                </a:solidFill>
                <a:latin typeface="Calibri"/>
                <a:cs typeface="+mn-cs"/>
              </a:defRPr>
            </a:lvl1pPr>
          </a:lstStyle>
          <a:p>
            <a:pPr>
              <a:defRPr/>
            </a:pPr>
            <a:fld id="{1397F8F4-AD4B-B141-AECC-6885FC87F03F}" type="datetimeFigureOut">
              <a:rPr lang="en-US"/>
              <a:pPr>
                <a:defRPr/>
              </a:pPr>
              <a:t>2/18/23</a:t>
            </a:fld>
            <a:endParaRPr lang="en-US"/>
          </a:p>
        </p:txBody>
      </p:sp>
      <p:sp>
        <p:nvSpPr>
          <p:cNvPr id="5" name="Footer Placeholder 4">
            <a:extLst>
              <a:ext uri="{FF2B5EF4-FFF2-40B4-BE49-F238E27FC236}">
                <a16:creationId xmlns:a16="http://schemas.microsoft.com/office/drawing/2014/main" id="{9CC3B02B-1B30-FB49-A42B-DA34714CE426}"/>
              </a:ext>
            </a:extLst>
          </p:cNvPr>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fontAlgn="auto">
              <a:spcBef>
                <a:spcPts val="0"/>
              </a:spcBef>
              <a:spcAft>
                <a:spcPts val="0"/>
              </a:spcAft>
              <a:defRPr sz="1200">
                <a:solidFill>
                  <a:prstClr val="black">
                    <a:tint val="75000"/>
                  </a:prstClr>
                </a:solidFill>
                <a:latin typeface="Calibri"/>
                <a:cs typeface="+mn-cs"/>
              </a:defRPr>
            </a:lvl1pPr>
          </a:lstStyle>
          <a:p>
            <a:pPr>
              <a:defRPr/>
            </a:pPr>
            <a:endParaRPr lang="en-US"/>
          </a:p>
        </p:txBody>
      </p:sp>
      <p:sp>
        <p:nvSpPr>
          <p:cNvPr id="6" name="Slide Number Placeholder 5">
            <a:extLst>
              <a:ext uri="{FF2B5EF4-FFF2-40B4-BE49-F238E27FC236}">
                <a16:creationId xmlns:a16="http://schemas.microsoft.com/office/drawing/2014/main" id="{E11F51A8-C7BE-EA4C-A43C-B5B60BB13479}"/>
              </a:ext>
            </a:extLst>
          </p:cNvPr>
          <p:cNvSpPr>
            <a:spLocks noGrp="1"/>
          </p:cNvSpPr>
          <p:nvPr>
            <p:ph type="sldNum" sz="quarter" idx="4"/>
          </p:nvPr>
        </p:nvSpPr>
        <p:spPr>
          <a:xfrm>
            <a:off x="6553200" y="6356350"/>
            <a:ext cx="2133600" cy="365125"/>
          </a:xfrm>
          <a:prstGeom prst="rect">
            <a:avLst/>
          </a:prstGeom>
        </p:spPr>
        <p:txBody>
          <a:bodyPr vert="horz" wrap="square" lIns="91440" tIns="45720" rIns="91440" bIns="45720" numCol="1" anchor="ctr" anchorCtr="0" compatLnSpc="1">
            <a:prstTxWarp prst="textNoShape">
              <a:avLst/>
            </a:prstTxWarp>
          </a:bodyPr>
          <a:lstStyle>
            <a:lvl1pPr algn="r">
              <a:defRPr sz="1200">
                <a:solidFill>
                  <a:srgbClr val="898989"/>
                </a:solidFill>
                <a:latin typeface="Calibri" panose="020F0502020204030204" pitchFamily="34" charset="0"/>
              </a:defRPr>
            </a:lvl1pPr>
          </a:lstStyle>
          <a:p>
            <a:fld id="{7D270EEA-C810-ED48-A872-81596003D13F}" type="slidenum">
              <a:rPr lang="en-US" altLang="en-US"/>
              <a:pPr/>
              <a:t>‹#›</a:t>
            </a:fld>
            <a:endParaRPr lang="en-US" altLang="en-US"/>
          </a:p>
        </p:txBody>
      </p:sp>
    </p:spTree>
  </p:cSld>
  <p:clrMap bg1="dk1" tx1="lt1" bg2="dk2" tx2="lt2" accent1="accent1" accent2="accent2" accent3="accent3" accent4="accent4" accent5="accent5" accent6="accent6" hlink="hlink" folHlink="folHlink"/>
  <p:sldLayoutIdLst>
    <p:sldLayoutId id="2147484005" r:id="rId1"/>
    <p:sldLayoutId id="2147484006" r:id="rId2"/>
    <p:sldLayoutId id="2147484007" r:id="rId3"/>
    <p:sldLayoutId id="2147484008" r:id="rId4"/>
    <p:sldLayoutId id="2147484009" r:id="rId5"/>
    <p:sldLayoutId id="2147484010" r:id="rId6"/>
    <p:sldLayoutId id="2147484011" r:id="rId7"/>
    <p:sldLayoutId id="2147484012" r:id="rId8"/>
    <p:sldLayoutId id="2147484013" r:id="rId9"/>
    <p:sldLayoutId id="2147484014" r:id="rId10"/>
    <p:sldLayoutId id="2147484015" r:id="rId11"/>
  </p:sldLayoutIdLst>
  <p:transition>
    <p:fade/>
  </p:transition>
  <p:txStyles>
    <p:titleStyle>
      <a:lvl1pPr algn="ctr" rtl="0" eaLnBrk="0" fontAlgn="base" hangingPunct="0">
        <a:spcBef>
          <a:spcPct val="0"/>
        </a:spcBef>
        <a:spcAft>
          <a:spcPct val="0"/>
        </a:spcAft>
        <a:defRPr sz="4400" kern="1200">
          <a:solidFill>
            <a:schemeClr val="tx1"/>
          </a:solidFill>
          <a:latin typeface="+mj-lt"/>
          <a:ea typeface="+mj-ea"/>
          <a:cs typeface="+mj-cs"/>
        </a:defRPr>
      </a:lvl1pPr>
      <a:lvl2pPr algn="ctr" rtl="0" eaLnBrk="0" fontAlgn="base" hangingPunct="0">
        <a:spcBef>
          <a:spcPct val="0"/>
        </a:spcBef>
        <a:spcAft>
          <a:spcPct val="0"/>
        </a:spcAft>
        <a:defRPr sz="4400">
          <a:solidFill>
            <a:schemeClr val="tx1"/>
          </a:solidFill>
          <a:latin typeface="Calibri" pitchFamily="34" charset="0"/>
          <a:cs typeface="Angsana New" pitchFamily="18" charset="-34"/>
        </a:defRPr>
      </a:lvl2pPr>
      <a:lvl3pPr algn="ctr" rtl="0" eaLnBrk="0" fontAlgn="base" hangingPunct="0">
        <a:spcBef>
          <a:spcPct val="0"/>
        </a:spcBef>
        <a:spcAft>
          <a:spcPct val="0"/>
        </a:spcAft>
        <a:defRPr sz="4400">
          <a:solidFill>
            <a:schemeClr val="tx1"/>
          </a:solidFill>
          <a:latin typeface="Calibri" pitchFamily="34" charset="0"/>
          <a:cs typeface="Angsana New" pitchFamily="18" charset="-34"/>
        </a:defRPr>
      </a:lvl3pPr>
      <a:lvl4pPr algn="ctr" rtl="0" eaLnBrk="0" fontAlgn="base" hangingPunct="0">
        <a:spcBef>
          <a:spcPct val="0"/>
        </a:spcBef>
        <a:spcAft>
          <a:spcPct val="0"/>
        </a:spcAft>
        <a:defRPr sz="4400">
          <a:solidFill>
            <a:schemeClr val="tx1"/>
          </a:solidFill>
          <a:latin typeface="Calibri" pitchFamily="34" charset="0"/>
          <a:cs typeface="Angsana New" pitchFamily="18" charset="-34"/>
        </a:defRPr>
      </a:lvl4pPr>
      <a:lvl5pPr algn="ctr" rtl="0" eaLnBrk="0" fontAlgn="base" hangingPunct="0">
        <a:spcBef>
          <a:spcPct val="0"/>
        </a:spcBef>
        <a:spcAft>
          <a:spcPct val="0"/>
        </a:spcAft>
        <a:defRPr sz="4400">
          <a:solidFill>
            <a:schemeClr val="tx1"/>
          </a:solidFill>
          <a:latin typeface="Calibri" pitchFamily="34" charset="0"/>
          <a:cs typeface="Angsana New" pitchFamily="18" charset="-34"/>
        </a:defRPr>
      </a:lvl5pPr>
      <a:lvl6pPr marL="457200" algn="ctr" rtl="0" fontAlgn="base">
        <a:spcBef>
          <a:spcPct val="0"/>
        </a:spcBef>
        <a:spcAft>
          <a:spcPct val="0"/>
        </a:spcAft>
        <a:defRPr sz="4400">
          <a:solidFill>
            <a:schemeClr val="tx1"/>
          </a:solidFill>
          <a:latin typeface="Calibri" pitchFamily="34" charset="0"/>
          <a:cs typeface="Angsana New" pitchFamily="18" charset="-34"/>
        </a:defRPr>
      </a:lvl6pPr>
      <a:lvl7pPr marL="914400" algn="ctr" rtl="0" fontAlgn="base">
        <a:spcBef>
          <a:spcPct val="0"/>
        </a:spcBef>
        <a:spcAft>
          <a:spcPct val="0"/>
        </a:spcAft>
        <a:defRPr sz="4400">
          <a:solidFill>
            <a:schemeClr val="tx1"/>
          </a:solidFill>
          <a:latin typeface="Calibri" pitchFamily="34" charset="0"/>
          <a:cs typeface="Angsana New" pitchFamily="18" charset="-34"/>
        </a:defRPr>
      </a:lvl7pPr>
      <a:lvl8pPr marL="1371600" algn="ctr" rtl="0" fontAlgn="base">
        <a:spcBef>
          <a:spcPct val="0"/>
        </a:spcBef>
        <a:spcAft>
          <a:spcPct val="0"/>
        </a:spcAft>
        <a:defRPr sz="4400">
          <a:solidFill>
            <a:schemeClr val="tx1"/>
          </a:solidFill>
          <a:latin typeface="Calibri" pitchFamily="34" charset="0"/>
          <a:cs typeface="Angsana New" pitchFamily="18" charset="-34"/>
        </a:defRPr>
      </a:lvl8pPr>
      <a:lvl9pPr marL="1828800" algn="ctr" rtl="0" fontAlgn="base">
        <a:spcBef>
          <a:spcPct val="0"/>
        </a:spcBef>
        <a:spcAft>
          <a:spcPct val="0"/>
        </a:spcAft>
        <a:defRPr sz="4400">
          <a:solidFill>
            <a:schemeClr val="tx1"/>
          </a:solidFill>
          <a:latin typeface="Calibri" pitchFamily="34" charset="0"/>
          <a:cs typeface="Angsana New" pitchFamily="18" charset="-34"/>
        </a:defRPr>
      </a:lvl9pPr>
    </p:titleStyle>
    <p:bodyStyle>
      <a:lvl1pPr marL="342900" indent="-342900" algn="l" rtl="0" eaLnBrk="0" fontAlgn="base" hangingPunct="0">
        <a:spcBef>
          <a:spcPct val="20000"/>
        </a:spcBef>
        <a:spcAft>
          <a:spcPct val="0"/>
        </a:spcAft>
        <a:buFont typeface="Arial" panose="020B0604020202020204" pitchFamily="34" charset="0"/>
        <a:buChar char="•"/>
        <a:defRPr sz="3200" kern="1200">
          <a:solidFill>
            <a:schemeClr val="tx1"/>
          </a:solidFill>
          <a:latin typeface="+mn-lt"/>
          <a:ea typeface="+mn-ea"/>
          <a:cs typeface="+mn-cs"/>
        </a:defRPr>
      </a:lvl1pPr>
      <a:lvl2pPr marL="742950" indent="-285750" algn="l" rtl="0" eaLnBrk="0" fontAlgn="base" hangingPunct="0">
        <a:spcBef>
          <a:spcPct val="20000"/>
        </a:spcBef>
        <a:spcAft>
          <a:spcPct val="0"/>
        </a:spcAft>
        <a:buFont typeface="Arial" panose="020B0604020202020204" pitchFamily="34" charset="0"/>
        <a:buChar char="–"/>
        <a:defRPr sz="2800" kern="1200">
          <a:solidFill>
            <a:schemeClr val="tx1"/>
          </a:solidFill>
          <a:latin typeface="+mn-lt"/>
          <a:ea typeface="+mn-ea"/>
          <a:cs typeface="+mn-cs"/>
        </a:defRPr>
      </a:lvl2pPr>
      <a:lvl3pPr marL="1143000" indent="-228600" algn="l" rtl="0" eaLnBrk="0" fontAlgn="base" hangingPunct="0">
        <a:spcBef>
          <a:spcPct val="20000"/>
        </a:spcBef>
        <a:spcAft>
          <a:spcPct val="0"/>
        </a:spcAft>
        <a:buFont typeface="Arial" panose="020B0604020202020204" pitchFamily="34" charset="0"/>
        <a:buChar char="•"/>
        <a:defRPr sz="2400" kern="1200">
          <a:solidFill>
            <a:schemeClr val="tx1"/>
          </a:solidFill>
          <a:latin typeface="+mn-lt"/>
          <a:ea typeface="+mn-ea"/>
          <a:cs typeface="+mn-cs"/>
        </a:defRPr>
      </a:lvl3pPr>
      <a:lvl4pPr marL="16002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4pPr>
      <a:lvl5pPr marL="2057400" indent="-228600" algn="l" rtl="0" eaLnBrk="0" fontAlgn="base" hangingPunct="0">
        <a:spcBef>
          <a:spcPct val="20000"/>
        </a:spcBef>
        <a:spcAft>
          <a:spcPct val="0"/>
        </a:spcAft>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0" y="3902080"/>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defTabSz="914300" fontAlgn="base">
                <a:spcBef>
                  <a:spcPct val="0"/>
                </a:spcBef>
                <a:spcAft>
                  <a:spcPct val="0"/>
                </a:spcAft>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defTabSz="914300" fontAlgn="base">
                <a:spcBef>
                  <a:spcPct val="0"/>
                </a:spcBef>
                <a:spcAft>
                  <a:spcPct val="0"/>
                </a:spcAft>
              </a:pPr>
              <a:endParaRPr lang="en-US" sz="2400">
                <a:solidFill>
                  <a:srgbClr val="FFFFFF"/>
                </a:solidFill>
                <a:latin typeface="Times New Roman" charset="0"/>
                <a:ea typeface="ＭＳ Ｐゴシック" charset="0"/>
                <a:cs typeface="ＭＳ Ｐゴシック" charset="0"/>
              </a:endParaRPr>
            </a:p>
          </p:txBody>
        </p:sp>
      </p:grpSp>
      <p:sp>
        <p:nvSpPr>
          <p:cNvPr id="329738" name="Rectangle 10"/>
          <p:cNvSpPr>
            <a:spLocks noGrp="1" noChangeArrowheads="1"/>
          </p:cNvSpPr>
          <p:nvPr>
            <p:ph type="title"/>
          </p:nvPr>
        </p:nvSpPr>
        <p:spPr bwMode="auto">
          <a:xfrm>
            <a:off x="457200" y="277818"/>
            <a:ext cx="8229600" cy="1139825"/>
          </a:xfrm>
          <a:prstGeom prst="rect">
            <a:avLst/>
          </a:prstGeom>
          <a:noFill/>
          <a:ln w="9525">
            <a:noFill/>
            <a:miter lim="800000"/>
            <a:headEnd/>
            <a:tailEnd/>
          </a:ln>
          <a:effectLst/>
        </p:spPr>
        <p:txBody>
          <a:bodyPr vert="horz" wrap="square" lIns="91430" tIns="45715" rIns="91430" bIns="45715"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5"/>
            <a:ext cx="8229600" cy="4530725"/>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defTabSz="914300" fontAlgn="base">
              <a:spcBef>
                <a:spcPct val="0"/>
              </a:spcBef>
              <a:spcAft>
                <a:spcPct val="0"/>
              </a:spcAft>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30" tIns="45715" rIns="91430" bIns="45715"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defTabSz="914300" fontAlgn="base">
              <a:spcBef>
                <a:spcPct val="0"/>
              </a:spcBef>
              <a:spcAft>
                <a:spcPct val="0"/>
              </a:spcAft>
              <a:defRPr/>
            </a:pPr>
            <a:fld id="{61F442D0-A11F-2640-8129-5D1BEF7A3C1E}" type="slidenum">
              <a:rPr lang="en-US"/>
              <a:pPr defTabSz="914300" fontAlgn="base">
                <a:spcBef>
                  <a:spcPct val="0"/>
                </a:spcBef>
                <a:spcAft>
                  <a:spcPct val="0"/>
                </a:spcAft>
                <a:defRPr/>
              </a:pPr>
              <a:t>‹#›</a:t>
            </a:fld>
            <a:endParaRPr lang="en-US"/>
          </a:p>
        </p:txBody>
      </p:sp>
    </p:spTree>
    <p:extLst>
      <p:ext uri="{BB962C8B-B14F-4D97-AF65-F5344CB8AC3E}">
        <p14:creationId xmlns:p14="http://schemas.microsoft.com/office/powerpoint/2010/main" val="2793335806"/>
      </p:ext>
    </p:extLst>
  </p:cSld>
  <p:clrMap bg1="dk2" tx1="lt1" bg2="dk1" tx2="lt2" accent1="accent1" accent2="accent2" accent3="accent3" accent4="accent4" accent5="accent5" accent6="accent6" hlink="hlink" folHlink="folHlink"/>
  <p:sldLayoutIdLst>
    <p:sldLayoutId id="2147484017" r:id="rId1"/>
    <p:sldLayoutId id="2147484018" r:id="rId2"/>
    <p:sldLayoutId id="2147484019" r:id="rId3"/>
    <p:sldLayoutId id="2147484020" r:id="rId4"/>
    <p:sldLayoutId id="2147484021" r:id="rId5"/>
    <p:sldLayoutId id="2147484022" r:id="rId6"/>
    <p:sldLayoutId id="2147484023" r:id="rId7"/>
    <p:sldLayoutId id="2147484024" r:id="rId8"/>
    <p:sldLayoutId id="2147484025" r:id="rId9"/>
    <p:sldLayoutId id="2147484026" r:id="rId10"/>
    <p:sldLayoutId id="2147484027"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1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3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45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862" indent="-342862"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869" indent="-28572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2875" indent="-228575"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025" indent="-228575"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175" indent="-228575"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325"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474"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8623"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5772" indent="-228575"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150" rtl="0" eaLnBrk="1" latinLnBrk="0" hangingPunct="1">
        <a:defRPr sz="1800" kern="1200">
          <a:solidFill>
            <a:schemeClr val="tx1"/>
          </a:solidFill>
          <a:latin typeface="+mn-lt"/>
          <a:ea typeface="+mn-ea"/>
          <a:cs typeface="+mn-cs"/>
        </a:defRPr>
      </a:lvl1pPr>
      <a:lvl2pPr marL="457150" algn="l" defTabSz="457150" rtl="0" eaLnBrk="1" latinLnBrk="0" hangingPunct="1">
        <a:defRPr sz="1800" kern="1200">
          <a:solidFill>
            <a:schemeClr val="tx1"/>
          </a:solidFill>
          <a:latin typeface="+mn-lt"/>
          <a:ea typeface="+mn-ea"/>
          <a:cs typeface="+mn-cs"/>
        </a:defRPr>
      </a:lvl2pPr>
      <a:lvl3pPr marL="914300" algn="l" defTabSz="457150" rtl="0" eaLnBrk="1" latinLnBrk="0" hangingPunct="1">
        <a:defRPr sz="1800" kern="1200">
          <a:solidFill>
            <a:schemeClr val="tx1"/>
          </a:solidFill>
          <a:latin typeface="+mn-lt"/>
          <a:ea typeface="+mn-ea"/>
          <a:cs typeface="+mn-cs"/>
        </a:defRPr>
      </a:lvl3pPr>
      <a:lvl4pPr marL="1371450" algn="l" defTabSz="457150" rtl="0" eaLnBrk="1" latinLnBrk="0" hangingPunct="1">
        <a:defRPr sz="1800" kern="1200">
          <a:solidFill>
            <a:schemeClr val="tx1"/>
          </a:solidFill>
          <a:latin typeface="+mn-lt"/>
          <a:ea typeface="+mn-ea"/>
          <a:cs typeface="+mn-cs"/>
        </a:defRPr>
      </a:lvl4pPr>
      <a:lvl5pPr marL="1828600" algn="l" defTabSz="457150" rtl="0" eaLnBrk="1" latinLnBrk="0" hangingPunct="1">
        <a:defRPr sz="1800" kern="1200">
          <a:solidFill>
            <a:schemeClr val="tx1"/>
          </a:solidFill>
          <a:latin typeface="+mn-lt"/>
          <a:ea typeface="+mn-ea"/>
          <a:cs typeface="+mn-cs"/>
        </a:defRPr>
      </a:lvl5pPr>
      <a:lvl6pPr marL="2285750" algn="l" defTabSz="457150" rtl="0" eaLnBrk="1" latinLnBrk="0" hangingPunct="1">
        <a:defRPr sz="1800" kern="1200">
          <a:solidFill>
            <a:schemeClr val="tx1"/>
          </a:solidFill>
          <a:latin typeface="+mn-lt"/>
          <a:ea typeface="+mn-ea"/>
          <a:cs typeface="+mn-cs"/>
        </a:defRPr>
      </a:lvl6pPr>
      <a:lvl7pPr marL="2742899" algn="l" defTabSz="457150" rtl="0" eaLnBrk="1" latinLnBrk="0" hangingPunct="1">
        <a:defRPr sz="1800" kern="1200">
          <a:solidFill>
            <a:schemeClr val="tx1"/>
          </a:solidFill>
          <a:latin typeface="+mn-lt"/>
          <a:ea typeface="+mn-ea"/>
          <a:cs typeface="+mn-cs"/>
        </a:defRPr>
      </a:lvl7pPr>
      <a:lvl8pPr marL="3200047" algn="l" defTabSz="457150" rtl="0" eaLnBrk="1" latinLnBrk="0" hangingPunct="1">
        <a:defRPr sz="1800" kern="1200">
          <a:solidFill>
            <a:schemeClr val="tx1"/>
          </a:solidFill>
          <a:latin typeface="+mn-lt"/>
          <a:ea typeface="+mn-ea"/>
          <a:cs typeface="+mn-cs"/>
        </a:defRPr>
      </a:lvl8pPr>
      <a:lvl9pPr marL="3657199" algn="l" defTabSz="45715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stronet.ru/db/xware/msg/1237653/helix_spitzer_2048.jpg.html" TargetMode="External"/><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3.jpeg"/><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23.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1.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24.xml.rels><?xml version="1.0" encoding="UTF-8" standalone="yes"?>
<Relationships xmlns="http://schemas.openxmlformats.org/package/2006/relationships"><Relationship Id="rId3" Type="http://schemas.openxmlformats.org/officeDocument/2006/relationships/diagramLayout" Target="../diagrams/layout2.xml"/><Relationship Id="rId2" Type="http://schemas.openxmlformats.org/officeDocument/2006/relationships/diagramData" Target="../diagrams/data2.xml"/><Relationship Id="rId1" Type="http://schemas.openxmlformats.org/officeDocument/2006/relationships/slideLayout" Target="../slideLayouts/slideLayout51.xml"/><Relationship Id="rId6" Type="http://schemas.microsoft.com/office/2007/relationships/diagramDrawing" Target="../diagrams/drawing2.xml"/><Relationship Id="rId5" Type="http://schemas.openxmlformats.org/officeDocument/2006/relationships/diagramColors" Target="../diagrams/colors2.xml"/><Relationship Id="rId4" Type="http://schemas.openxmlformats.org/officeDocument/2006/relationships/diagramQuickStyle" Target="../diagrams/quickStyle2.xml"/></Relationships>
</file>

<file path=ppt/slides/_rels/slide25.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1.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26.xml.rels><?xml version="1.0" encoding="UTF-8" standalone="yes"?>
<Relationships xmlns="http://schemas.openxmlformats.org/package/2006/relationships"><Relationship Id="rId3" Type="http://schemas.openxmlformats.org/officeDocument/2006/relationships/diagramLayout" Target="../diagrams/layout4.xml"/><Relationship Id="rId2" Type="http://schemas.openxmlformats.org/officeDocument/2006/relationships/diagramData" Target="../diagrams/data4.xml"/><Relationship Id="rId1" Type="http://schemas.openxmlformats.org/officeDocument/2006/relationships/slideLayout" Target="../slideLayouts/slideLayout51.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27.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1.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28.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1.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33.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17.png"/><Relationship Id="rId1" Type="http://schemas.openxmlformats.org/officeDocument/2006/relationships/slideLayout" Target="../slideLayouts/slideLayout23.xml"/><Relationship Id="rId6" Type="http://schemas.openxmlformats.org/officeDocument/2006/relationships/image" Target="../media/image21.jpeg"/><Relationship Id="rId5" Type="http://schemas.openxmlformats.org/officeDocument/2006/relationships/image" Target="../media/image20.jpeg"/><Relationship Id="rId4" Type="http://schemas.openxmlformats.org/officeDocument/2006/relationships/image" Target="../media/image19.jpeg"/></Relationships>
</file>

<file path=ppt/slides/_rels/slide34.xml.rels><?xml version="1.0" encoding="UTF-8" standalone="yes"?>
<Relationships xmlns="http://schemas.openxmlformats.org/package/2006/relationships"><Relationship Id="rId8" Type="http://schemas.openxmlformats.org/officeDocument/2006/relationships/diagramLayout" Target="../diagrams/layout7.xml"/><Relationship Id="rId13" Type="http://schemas.openxmlformats.org/officeDocument/2006/relationships/diagramLayout" Target="../diagrams/layout8.xml"/><Relationship Id="rId3" Type="http://schemas.openxmlformats.org/officeDocument/2006/relationships/image" Target="../media/image18.jpeg"/><Relationship Id="rId7" Type="http://schemas.openxmlformats.org/officeDocument/2006/relationships/diagramData" Target="../diagrams/data7.xml"/><Relationship Id="rId12" Type="http://schemas.openxmlformats.org/officeDocument/2006/relationships/diagramData" Target="../diagrams/data8.xml"/><Relationship Id="rId2" Type="http://schemas.openxmlformats.org/officeDocument/2006/relationships/image" Target="../media/image17.png"/><Relationship Id="rId16" Type="http://schemas.microsoft.com/office/2007/relationships/diagramDrawing" Target="../diagrams/drawing8.xml"/><Relationship Id="rId1" Type="http://schemas.openxmlformats.org/officeDocument/2006/relationships/slideLayout" Target="../slideLayouts/slideLayout23.xml"/><Relationship Id="rId6" Type="http://schemas.openxmlformats.org/officeDocument/2006/relationships/image" Target="../media/image21.jpeg"/><Relationship Id="rId11" Type="http://schemas.microsoft.com/office/2007/relationships/diagramDrawing" Target="../diagrams/drawing7.xml"/><Relationship Id="rId5" Type="http://schemas.openxmlformats.org/officeDocument/2006/relationships/image" Target="../media/image20.jpeg"/><Relationship Id="rId15" Type="http://schemas.openxmlformats.org/officeDocument/2006/relationships/diagramColors" Target="../diagrams/colors8.xml"/><Relationship Id="rId10" Type="http://schemas.openxmlformats.org/officeDocument/2006/relationships/diagramColors" Target="../diagrams/colors7.xml"/><Relationship Id="rId4" Type="http://schemas.openxmlformats.org/officeDocument/2006/relationships/image" Target="../media/image19.jpeg"/><Relationship Id="rId9" Type="http://schemas.openxmlformats.org/officeDocument/2006/relationships/diagramQuickStyle" Target="../diagrams/quickStyle7.xml"/><Relationship Id="rId14" Type="http://schemas.openxmlformats.org/officeDocument/2006/relationships/diagramQuickStyle" Target="../diagrams/quickStyle8.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40.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hyperlink" Target="http://www.astronet.ru/db/xware/msg/1237653/helix_spitzer_2048.jpg.html" TargetMode="External"/><Relationship Id="rId1" Type="http://schemas.openxmlformats.org/officeDocument/2006/relationships/slideLayout" Target="../slideLayouts/slideLayout7.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60.xml"/></Relationships>
</file>

<file path=ppt/slides/_rels/slide41.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xml"/><Relationship Id="rId1" Type="http://schemas.openxmlformats.org/officeDocument/2006/relationships/slideLayout" Target="../slideLayouts/slideLayout66.xml"/><Relationship Id="rId4" Type="http://schemas.openxmlformats.org/officeDocument/2006/relationships/image" Target="../media/image28.png"/></Relationships>
</file>

<file path=ppt/slides/_rels/slide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7.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6" descr="Dust and the Helix Nebula">
            <a:hlinkClick r:id="rId2"/>
            <a:extLst>
              <a:ext uri="{FF2B5EF4-FFF2-40B4-BE49-F238E27FC236}">
                <a16:creationId xmlns:a16="http://schemas.microsoft.com/office/drawing/2014/main" id="{0B6540EC-3106-3379-77DE-D34EC9B37990}"/>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1" name="Text Box 5">
            <a:extLst>
              <a:ext uri="{FF2B5EF4-FFF2-40B4-BE49-F238E27FC236}">
                <a16:creationId xmlns:a16="http://schemas.microsoft.com/office/drawing/2014/main" id="{E7955BDD-7F85-7F43-B81D-C8A75F8425CD}"/>
              </a:ext>
            </a:extLst>
          </p:cNvPr>
          <p:cNvSpPr txBox="1">
            <a:spLocks noChangeArrowheads="1"/>
          </p:cNvSpPr>
          <p:nvPr/>
        </p:nvSpPr>
        <p:spPr bwMode="auto">
          <a:xfrm>
            <a:off x="1028700" y="2209800"/>
            <a:ext cx="7086600" cy="2108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charset="0"/>
                <a:cs typeface="Angsana New" pitchFamily="18" charset="-34"/>
              </a:defRPr>
            </a:lvl1pPr>
            <a:lvl2pPr marL="742950" indent="-28575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algn="ctr" eaLnBrk="1" hangingPunct="1">
              <a:spcBef>
                <a:spcPct val="50000"/>
              </a:spcBef>
              <a:defRPr/>
            </a:pPr>
            <a:r>
              <a:rPr lang="en-US" sz="4000" b="1" i="1" dirty="0">
                <a:solidFill>
                  <a:schemeClr val="bg1"/>
                </a:solidFill>
                <a:effectLst>
                  <a:outerShdw blurRad="38100" dist="38100" dir="2700000" algn="tl">
                    <a:srgbClr val="000000">
                      <a:alpha val="43137"/>
                    </a:srgbClr>
                  </a:outerShdw>
                </a:effectLst>
              </a:rPr>
              <a:t>Introducing and Defining the Concept of a Worldview</a:t>
            </a:r>
          </a:p>
          <a:p>
            <a:pPr algn="ctr" eaLnBrk="1" hangingPunct="1">
              <a:spcBef>
                <a:spcPct val="50000"/>
              </a:spcBef>
              <a:defRPr/>
            </a:pPr>
            <a:r>
              <a:rPr lang="en-US" sz="3400" b="1" i="1" dirty="0">
                <a:solidFill>
                  <a:schemeClr val="bg1"/>
                </a:solidFill>
                <a:effectLst>
                  <a:outerShdw blurRad="38100" dist="38100" dir="2700000" algn="tl">
                    <a:srgbClr val="000000">
                      <a:alpha val="43137"/>
                    </a:srgbClr>
                  </a:outerShdw>
                </a:effectLst>
              </a:rPr>
              <a:t>Session 1</a:t>
            </a:r>
            <a:endParaRPr lang="th-TH" sz="3400" b="1" i="1" dirty="0">
              <a:solidFill>
                <a:schemeClr val="bg1"/>
              </a:solidFill>
              <a:effectLst>
                <a:outerShdw blurRad="38100" dist="38100" dir="2700000" algn="tl">
                  <a:srgbClr val="000000">
                    <a:alpha val="43137"/>
                  </a:srgbClr>
                </a:outerShdw>
              </a:effectLst>
            </a:endParaRPr>
          </a:p>
        </p:txBody>
      </p:sp>
      <p:sp>
        <p:nvSpPr>
          <p:cNvPr id="3" name="Rectangle 2">
            <a:extLst>
              <a:ext uri="{FF2B5EF4-FFF2-40B4-BE49-F238E27FC236}">
                <a16:creationId xmlns:a16="http://schemas.microsoft.com/office/drawing/2014/main" id="{ACD1D397-A258-46C9-A523-9F8408B42843}"/>
              </a:ext>
            </a:extLst>
          </p:cNvPr>
          <p:cNvSpPr>
            <a:spLocks noChangeArrowheads="1"/>
          </p:cNvSpPr>
          <p:nvPr/>
        </p:nvSpPr>
        <p:spPr bwMode="auto">
          <a:xfrm>
            <a:off x="5508" y="5730874"/>
            <a:ext cx="9158502" cy="1127125"/>
          </a:xfrm>
          <a:prstGeom prst="rect">
            <a:avLst/>
          </a:prstGeom>
          <a:noFill/>
          <a:ln w="9525">
            <a:noFill/>
            <a:miter lim="800000"/>
            <a:headEnd/>
            <a:tailEnd/>
          </a:ln>
          <a:effectLst/>
        </p:spPr>
        <p:txBody>
          <a:bodyPr lIns="91430" tIns="45715" rIns="91430" bIns="45715" anchor="ctr"/>
          <a:lstStyle/>
          <a:p>
            <a:pPr algn="ctr" defTabSz="914300" fontAlgn="base">
              <a:spcBef>
                <a:spcPct val="20000"/>
              </a:spcBef>
              <a:buClr>
                <a:srgbClr val="FFCC00"/>
              </a:buClr>
              <a:buSzPct val="70000"/>
              <a:defRPr/>
            </a:pPr>
            <a:r>
              <a:rPr lang="en-US" sz="2000" b="1" kern="0" dirty="0">
                <a:solidFill>
                  <a:srgbClr val="FFFFFF"/>
                </a:solidFill>
                <a:effectLst>
                  <a:outerShdw blurRad="38100" dist="38100" dir="2700000" algn="tl">
                    <a:srgbClr val="000000"/>
                  </a:outerShdw>
                </a:effectLst>
                <a:latin typeface="Arial"/>
                <a:ea typeface="ＭＳ Ｐゴシック" charset="0"/>
                <a:cs typeface="Arial"/>
              </a:rPr>
              <a:t>Dr. Lewis Winkler • East Asia School of Theology (Singapore)</a:t>
            </a:r>
            <a:br>
              <a:rPr lang="en-US" sz="2000" b="1" kern="0" dirty="0">
                <a:solidFill>
                  <a:srgbClr val="FFFFFF"/>
                </a:solidFill>
                <a:effectLst>
                  <a:outerShdw blurRad="38100" dist="38100" dir="2700000" algn="tl">
                    <a:srgbClr val="000000"/>
                  </a:outerShdw>
                </a:effectLst>
                <a:latin typeface="Arial"/>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Uploaded by Dr. Rick Griffith • </a:t>
            </a:r>
            <a:r>
              <a:rPr lang="en-US" sz="2000" b="1" kern="0" dirty="0">
                <a:solidFill>
                  <a:srgbClr val="FFFFFF"/>
                </a:solidFill>
                <a:effectLst>
                  <a:outerShdw blurRad="38100" dist="38100" dir="2700000" algn="tl">
                    <a:srgbClr val="000000"/>
                  </a:outerShdw>
                </a:effectLst>
                <a:ea typeface="ＭＳ Ｐゴシック" charset="0"/>
                <a:cs typeface="Arial"/>
              </a:rPr>
              <a:t>Jordan Evangelical Theological Seminary</a:t>
            </a:r>
            <a:br>
              <a:rPr lang="en-US" sz="2000" b="1" kern="0" dirty="0">
                <a:solidFill>
                  <a:srgbClr val="FFFFFF"/>
                </a:solidFill>
                <a:effectLst>
                  <a:outerShdw blurRad="38100" dist="38100" dir="2700000" algn="tl">
                    <a:srgbClr val="000000"/>
                  </a:outerShdw>
                </a:effectLst>
                <a:ea typeface="ＭＳ Ｐゴシック" charset="0"/>
                <a:cs typeface="Arial"/>
              </a:rPr>
            </a:br>
            <a:r>
              <a:rPr lang="en-US" sz="2000" b="1" kern="0" dirty="0">
                <a:solidFill>
                  <a:srgbClr val="FFFFFF"/>
                </a:solidFill>
                <a:effectLst>
                  <a:outerShdw blurRad="38100" dist="38100" dir="2700000" algn="tl">
                    <a:srgbClr val="000000"/>
                  </a:outerShdw>
                </a:effectLst>
                <a:latin typeface="Arial"/>
                <a:ea typeface="ＭＳ Ｐゴシック" charset="0"/>
                <a:cs typeface="Arial"/>
              </a:rPr>
              <a:t>Files in many languages for free download at BibleStudyDownloads.org</a:t>
            </a:r>
          </a:p>
        </p:txBody>
      </p:sp>
    </p:spTree>
  </p:cSld>
  <p:clrMapOvr>
    <a:masterClrMapping/>
  </p:clrMapOvr>
  <p:transition>
    <p:fade/>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0418" name="Picture 2" descr="FarthestGalaxy">
            <a:extLst>
              <a:ext uri="{FF2B5EF4-FFF2-40B4-BE49-F238E27FC236}">
                <a16:creationId xmlns:a16="http://schemas.microsoft.com/office/drawing/2014/main" id="{7FACF87B-1461-DC4D-8E38-7F331400D58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0419" name="Text Box 4">
            <a:extLst>
              <a:ext uri="{FF2B5EF4-FFF2-40B4-BE49-F238E27FC236}">
                <a16:creationId xmlns:a16="http://schemas.microsoft.com/office/drawing/2014/main" id="{44492A6C-79A2-D34A-8DA2-C8F5F6268E45}"/>
              </a:ext>
            </a:extLst>
          </p:cNvPr>
          <p:cNvSpPr txBox="1">
            <a:spLocks noChangeArrowheads="1"/>
          </p:cNvSpPr>
          <p:nvPr/>
        </p:nvSpPr>
        <p:spPr bwMode="auto">
          <a:xfrm>
            <a:off x="304800" y="838200"/>
            <a:ext cx="8839200" cy="31083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endParaRPr lang="en-US" altLang="en-US" b="1">
              <a:solidFill>
                <a:schemeClr val="bg2"/>
              </a:solidFill>
            </a:endParaRPr>
          </a:p>
          <a:p>
            <a:pPr lvl="2" eaLnBrk="1" hangingPunct="1">
              <a:spcBef>
                <a:spcPct val="50000"/>
              </a:spcBef>
              <a:buFontTx/>
              <a:buAutoNum type="arabicPeriod"/>
            </a:pPr>
            <a:r>
              <a:rPr lang="en-US" altLang="en-US" b="1">
                <a:solidFill>
                  <a:schemeClr val="bg2"/>
                </a:solidFill>
              </a:rPr>
              <a:t>Affective:</a:t>
            </a:r>
          </a:p>
          <a:p>
            <a:pPr lvl="2" eaLnBrk="1" hangingPunct="1">
              <a:spcBef>
                <a:spcPct val="50000"/>
              </a:spcBef>
              <a:buFontTx/>
              <a:buAutoNum type="arabicPeriod"/>
            </a:pPr>
            <a:r>
              <a:rPr lang="en-US" altLang="en-US" b="1">
                <a:solidFill>
                  <a:schemeClr val="bg2"/>
                </a:solidFill>
              </a:rPr>
              <a:t>Evaluative:</a:t>
            </a:r>
            <a:r>
              <a:rPr lang="en-US" altLang="en-US">
                <a:solidFill>
                  <a:schemeClr val="bg2"/>
                </a:solidFill>
              </a:rPr>
              <a:t> </a:t>
            </a:r>
          </a:p>
          <a:p>
            <a:pPr lvl="2" eaLnBrk="1" hangingPunct="1">
              <a:spcBef>
                <a:spcPct val="50000"/>
              </a:spcBef>
              <a:buFontTx/>
              <a:buAutoNum type="arabicPeriod"/>
            </a:pPr>
            <a:r>
              <a:rPr lang="en-US" altLang="en-US" b="1">
                <a:solidFill>
                  <a:schemeClr val="bg1"/>
                </a:solidFill>
              </a:rPr>
              <a:t>Presuppositions: </a:t>
            </a:r>
            <a:endParaRPr lang="th-TH" altLang="en-US" b="1">
              <a:solidFill>
                <a:schemeClr val="bg1"/>
              </a:solidFill>
            </a:endParaRPr>
          </a:p>
        </p:txBody>
      </p:sp>
    </p:spTree>
  </p:cSld>
  <p:clrMapOvr>
    <a:masterClrMapping/>
  </p:clrMapOvr>
  <p:transition>
    <p:fade/>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1442" name="Picture 2" descr="FarthestGalaxy">
            <a:extLst>
              <a:ext uri="{FF2B5EF4-FFF2-40B4-BE49-F238E27FC236}">
                <a16:creationId xmlns:a16="http://schemas.microsoft.com/office/drawing/2014/main" id="{3A4C537C-C73B-0148-A859-A0B0A7AD96EA}"/>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443" name="Picture 6" descr="community">
            <a:extLst>
              <a:ext uri="{FF2B5EF4-FFF2-40B4-BE49-F238E27FC236}">
                <a16:creationId xmlns:a16="http://schemas.microsoft.com/office/drawing/2014/main" id="{727132CB-29BE-8240-8FA5-B9766CC30687}"/>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44" name="Text Box 4">
            <a:extLst>
              <a:ext uri="{FF2B5EF4-FFF2-40B4-BE49-F238E27FC236}">
                <a16:creationId xmlns:a16="http://schemas.microsoft.com/office/drawing/2014/main" id="{1013FB6B-2034-3C45-BCF6-E3546062109B}"/>
              </a:ext>
            </a:extLst>
          </p:cNvPr>
          <p:cNvSpPr txBox="1">
            <a:spLocks noChangeArrowheads="1"/>
          </p:cNvSpPr>
          <p:nvPr/>
        </p:nvSpPr>
        <p:spPr bwMode="auto">
          <a:xfrm>
            <a:off x="304800" y="838200"/>
            <a:ext cx="8839200" cy="3754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endParaRPr lang="en-US" altLang="en-US" b="1">
              <a:solidFill>
                <a:schemeClr val="bg2"/>
              </a:solidFill>
            </a:endParaRPr>
          </a:p>
          <a:p>
            <a:pPr lvl="2" eaLnBrk="1" hangingPunct="1">
              <a:spcBef>
                <a:spcPct val="50000"/>
              </a:spcBef>
              <a:buFontTx/>
              <a:buAutoNum type="arabicPeriod"/>
            </a:pPr>
            <a:r>
              <a:rPr lang="en-US" altLang="en-US" b="1">
                <a:solidFill>
                  <a:schemeClr val="bg2"/>
                </a:solidFill>
              </a:rPr>
              <a:t>Affective:</a:t>
            </a:r>
          </a:p>
          <a:p>
            <a:pPr lvl="2" eaLnBrk="1" hangingPunct="1">
              <a:spcBef>
                <a:spcPct val="50000"/>
              </a:spcBef>
              <a:buFontTx/>
              <a:buAutoNum type="arabicPeriod"/>
            </a:pPr>
            <a:r>
              <a:rPr lang="en-US" altLang="en-US" b="1">
                <a:solidFill>
                  <a:schemeClr val="bg2"/>
                </a:solidFill>
              </a:rPr>
              <a:t>Evaluative:</a:t>
            </a:r>
            <a:r>
              <a:rPr lang="en-US" altLang="en-US">
                <a:solidFill>
                  <a:schemeClr val="bg2"/>
                </a:solidFill>
              </a:rPr>
              <a:t> </a:t>
            </a:r>
          </a:p>
          <a:p>
            <a:pPr lvl="2" eaLnBrk="1" hangingPunct="1">
              <a:spcBef>
                <a:spcPct val="50000"/>
              </a:spcBef>
              <a:buFontTx/>
              <a:buAutoNum type="arabicPeriod"/>
            </a:pPr>
            <a:r>
              <a:rPr lang="en-US" altLang="en-US" b="1">
                <a:solidFill>
                  <a:schemeClr val="bg2"/>
                </a:solidFill>
              </a:rPr>
              <a:t>Presuppositions: </a:t>
            </a:r>
            <a:endParaRPr lang="th-TH" altLang="en-US" b="1">
              <a:solidFill>
                <a:schemeClr val="bg2"/>
              </a:solidFill>
            </a:endParaRPr>
          </a:p>
          <a:p>
            <a:pPr lvl="2" eaLnBrk="1" hangingPunct="1">
              <a:spcBef>
                <a:spcPct val="50000"/>
              </a:spcBef>
              <a:buFontTx/>
              <a:buAutoNum type="arabicPeriod"/>
            </a:pPr>
            <a:r>
              <a:rPr lang="en-US" altLang="en-US" b="1">
                <a:solidFill>
                  <a:schemeClr val="bg1"/>
                </a:solidFill>
              </a:rPr>
              <a:t>Community:</a:t>
            </a:r>
            <a:r>
              <a:rPr lang="en-US" altLang="en-US">
                <a:solidFill>
                  <a:schemeClr val="bg1"/>
                </a:solidFill>
              </a:rPr>
              <a:t> </a:t>
            </a:r>
            <a:endParaRPr lang="th-TH" altLang="en-US" b="1">
              <a:solidFill>
                <a:schemeClr val="bg1"/>
              </a:solidFill>
            </a:endParaRPr>
          </a:p>
        </p:txBody>
      </p:sp>
    </p:spTree>
  </p:cSld>
  <p:clrMapOvr>
    <a:masterClrMapping/>
  </p:clrMapOvr>
  <p:transition>
    <p:fade/>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2466" name="Picture 2" descr="FarthestGalaxy">
            <a:extLst>
              <a:ext uri="{FF2B5EF4-FFF2-40B4-BE49-F238E27FC236}">
                <a16:creationId xmlns:a16="http://schemas.microsoft.com/office/drawing/2014/main" id="{25DA44AC-7A1F-4144-8D49-4882945974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2467" name="Picture 6" descr="big_map">
            <a:extLst>
              <a:ext uri="{FF2B5EF4-FFF2-40B4-BE49-F238E27FC236}">
                <a16:creationId xmlns:a16="http://schemas.microsoft.com/office/drawing/2014/main" id="{911965AA-4ADD-6E4C-BAB6-AD3348B927E7}"/>
              </a:ext>
            </a:extLst>
          </p:cNvPr>
          <p:cNvPicPr>
            <a:picLocks noChangeAspect="1" noChangeArrowheads="1"/>
          </p:cNvPicPr>
          <p:nvPr/>
        </p:nvPicPr>
        <p:blipFill>
          <a:blip r:embed="rId3">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2468" name="Text Box 4">
            <a:extLst>
              <a:ext uri="{FF2B5EF4-FFF2-40B4-BE49-F238E27FC236}">
                <a16:creationId xmlns:a16="http://schemas.microsoft.com/office/drawing/2014/main" id="{89291EF1-F864-4A4C-AF29-10B09EA5DC79}"/>
              </a:ext>
            </a:extLst>
          </p:cNvPr>
          <p:cNvSpPr txBox="1">
            <a:spLocks noChangeArrowheads="1"/>
          </p:cNvSpPr>
          <p:nvPr/>
        </p:nvSpPr>
        <p:spPr bwMode="auto">
          <a:xfrm>
            <a:off x="304800" y="838200"/>
            <a:ext cx="8839200" cy="440055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endParaRPr lang="en-US" altLang="en-US" b="1">
              <a:solidFill>
                <a:schemeClr val="bg2"/>
              </a:solidFill>
            </a:endParaRPr>
          </a:p>
          <a:p>
            <a:pPr lvl="2" eaLnBrk="1" hangingPunct="1">
              <a:spcBef>
                <a:spcPct val="50000"/>
              </a:spcBef>
              <a:buFontTx/>
              <a:buAutoNum type="arabicPeriod"/>
            </a:pPr>
            <a:r>
              <a:rPr lang="en-US" altLang="en-US" b="1">
                <a:solidFill>
                  <a:schemeClr val="bg2"/>
                </a:solidFill>
              </a:rPr>
              <a:t>Affective:</a:t>
            </a:r>
          </a:p>
          <a:p>
            <a:pPr lvl="2" eaLnBrk="1" hangingPunct="1">
              <a:spcBef>
                <a:spcPct val="50000"/>
              </a:spcBef>
              <a:buFontTx/>
              <a:buAutoNum type="arabicPeriod"/>
            </a:pPr>
            <a:r>
              <a:rPr lang="en-US" altLang="en-US" b="1">
                <a:solidFill>
                  <a:schemeClr val="bg2"/>
                </a:solidFill>
              </a:rPr>
              <a:t>Evaluative:</a:t>
            </a:r>
            <a:r>
              <a:rPr lang="en-US" altLang="en-US">
                <a:solidFill>
                  <a:schemeClr val="bg2"/>
                </a:solidFill>
              </a:rPr>
              <a:t> </a:t>
            </a:r>
          </a:p>
          <a:p>
            <a:pPr lvl="2" eaLnBrk="1" hangingPunct="1">
              <a:spcBef>
                <a:spcPct val="50000"/>
              </a:spcBef>
              <a:buFontTx/>
              <a:buAutoNum type="arabicPeriod"/>
            </a:pPr>
            <a:r>
              <a:rPr lang="en-US" altLang="en-US" b="1">
                <a:solidFill>
                  <a:schemeClr val="bg2"/>
                </a:solidFill>
              </a:rPr>
              <a:t>Presuppositions: </a:t>
            </a:r>
            <a:endParaRPr lang="th-TH" altLang="en-US" b="1">
              <a:solidFill>
                <a:schemeClr val="bg2"/>
              </a:solidFill>
            </a:endParaRPr>
          </a:p>
          <a:p>
            <a:pPr lvl="2" eaLnBrk="1" hangingPunct="1">
              <a:spcBef>
                <a:spcPct val="50000"/>
              </a:spcBef>
              <a:buFontTx/>
              <a:buAutoNum type="arabicPeriod"/>
            </a:pPr>
            <a:r>
              <a:rPr lang="en-US" altLang="en-US" b="1">
                <a:solidFill>
                  <a:schemeClr val="bg2"/>
                </a:solidFill>
              </a:rPr>
              <a:t>Community:</a:t>
            </a:r>
            <a:r>
              <a:rPr lang="en-US" altLang="en-US">
                <a:solidFill>
                  <a:schemeClr val="bg2"/>
                </a:solidFill>
              </a:rPr>
              <a:t> </a:t>
            </a:r>
            <a:endParaRPr lang="th-TH" altLang="en-US">
              <a:solidFill>
                <a:schemeClr val="bg2"/>
              </a:solidFill>
            </a:endParaRPr>
          </a:p>
          <a:p>
            <a:pPr lvl="2" eaLnBrk="1" hangingPunct="1">
              <a:spcBef>
                <a:spcPct val="50000"/>
              </a:spcBef>
              <a:buFontTx/>
              <a:buAutoNum type="arabicPeriod"/>
            </a:pPr>
            <a:r>
              <a:rPr lang="en-US" altLang="en-US" b="1">
                <a:solidFill>
                  <a:schemeClr val="bg1"/>
                </a:solidFill>
              </a:rPr>
              <a:t>A “Map” for Living:</a:t>
            </a:r>
            <a:endParaRPr lang="th-TH" altLang="en-US" b="1">
              <a:solidFill>
                <a:schemeClr val="bg1"/>
              </a:solidFill>
            </a:endParaRPr>
          </a:p>
        </p:txBody>
      </p:sp>
    </p:spTree>
  </p:cSld>
  <p:clrMapOvr>
    <a:masterClrMapping/>
  </p:clrMapOvr>
  <p:transition>
    <p:fade/>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3490" name="Picture 7" descr="topo">
            <a:extLst>
              <a:ext uri="{FF2B5EF4-FFF2-40B4-BE49-F238E27FC236}">
                <a16:creationId xmlns:a16="http://schemas.microsoft.com/office/drawing/2014/main" id="{9BF6B524-01AA-5144-BE96-03EC5200BD2D}"/>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4514" name="Picture 5" descr="LO_Map_PassionAsia_12_120_305">
            <a:extLst>
              <a:ext uri="{FF2B5EF4-FFF2-40B4-BE49-F238E27FC236}">
                <a16:creationId xmlns:a16="http://schemas.microsoft.com/office/drawing/2014/main" id="{E4A05D4D-2C1C-E544-BE91-1DC684BC48C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5538" name="Picture 4" descr="Desperation">
            <a:extLst>
              <a:ext uri="{FF2B5EF4-FFF2-40B4-BE49-F238E27FC236}">
                <a16:creationId xmlns:a16="http://schemas.microsoft.com/office/drawing/2014/main" id="{88FBAE13-57EE-3447-97B5-240D591B248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90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6562" name="Picture 2" descr="FarthestGalaxy">
            <a:extLst>
              <a:ext uri="{FF2B5EF4-FFF2-40B4-BE49-F238E27FC236}">
                <a16:creationId xmlns:a16="http://schemas.microsoft.com/office/drawing/2014/main" id="{5BC0F8D9-DEE2-004D-A850-C161E50FC8E2}"/>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6563" name="Text Box 4">
            <a:extLst>
              <a:ext uri="{FF2B5EF4-FFF2-40B4-BE49-F238E27FC236}">
                <a16:creationId xmlns:a16="http://schemas.microsoft.com/office/drawing/2014/main" id="{FE22C161-EB45-D34D-8F5F-BA874E1F0B78}"/>
              </a:ext>
            </a:extLst>
          </p:cNvPr>
          <p:cNvSpPr txBox="1">
            <a:spLocks noChangeArrowheads="1"/>
          </p:cNvSpPr>
          <p:nvPr/>
        </p:nvSpPr>
        <p:spPr bwMode="auto">
          <a:xfrm>
            <a:off x="304800" y="990600"/>
            <a:ext cx="8839200" cy="1169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What This Class Can and Cannot Accomplish</a:t>
            </a:r>
            <a:r>
              <a:rPr lang="en-US" altLang="en-US" b="1">
                <a:solidFill>
                  <a:schemeClr val="bg1"/>
                </a:solidFill>
              </a:rPr>
              <a:t>:</a:t>
            </a:r>
          </a:p>
          <a:p>
            <a:pPr lvl="1" eaLnBrk="1" hangingPunct="1">
              <a:spcBef>
                <a:spcPct val="50000"/>
              </a:spcBef>
              <a:buFontTx/>
              <a:buAutoNum type="alphaUcPeriod"/>
            </a:pPr>
            <a:r>
              <a:rPr lang="fr-FR" altLang="en-US" b="1">
                <a:solidFill>
                  <a:schemeClr val="bg1"/>
                </a:solidFill>
              </a:rPr>
              <a:t>Comprehension versus Comprehensive:</a:t>
            </a:r>
            <a:r>
              <a:rPr lang="en-US" altLang="en-US"/>
              <a:t> </a:t>
            </a:r>
            <a:endParaRPr lang="th-TH" altLang="en-US"/>
          </a:p>
        </p:txBody>
      </p:sp>
    </p:spTree>
  </p:cSld>
  <p:clrMapOvr>
    <a:masterClrMapping/>
  </p:clrMapOvr>
  <p:transition>
    <p:fade/>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7586" name="Picture 2" descr="FarthestGalaxy">
            <a:extLst>
              <a:ext uri="{FF2B5EF4-FFF2-40B4-BE49-F238E27FC236}">
                <a16:creationId xmlns:a16="http://schemas.microsoft.com/office/drawing/2014/main" id="{61D0F332-68DB-CD46-8A6C-C1302D5FF3B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7587" name="Picture 6" descr="pathway">
            <a:extLst>
              <a:ext uri="{FF2B5EF4-FFF2-40B4-BE49-F238E27FC236}">
                <a16:creationId xmlns:a16="http://schemas.microsoft.com/office/drawing/2014/main" id="{8F4CB627-5133-0F4F-A73A-50229D4A9872}"/>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7588" name="Text Box 4">
            <a:extLst>
              <a:ext uri="{FF2B5EF4-FFF2-40B4-BE49-F238E27FC236}">
                <a16:creationId xmlns:a16="http://schemas.microsoft.com/office/drawing/2014/main" id="{76DE668F-B673-4C46-A431-AB2BDF69E7B6}"/>
              </a:ext>
            </a:extLst>
          </p:cNvPr>
          <p:cNvSpPr txBox="1">
            <a:spLocks noChangeArrowheads="1"/>
          </p:cNvSpPr>
          <p:nvPr/>
        </p:nvSpPr>
        <p:spPr bwMode="auto">
          <a:xfrm>
            <a:off x="304800" y="1066800"/>
            <a:ext cx="8839200" cy="1816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What This Class Can and Cannot Accomplish</a:t>
            </a:r>
            <a:r>
              <a:rPr lang="en-US" altLang="en-US" b="1">
                <a:solidFill>
                  <a:schemeClr val="bg1"/>
                </a:solidFill>
              </a:rPr>
              <a:t>:</a:t>
            </a:r>
          </a:p>
          <a:p>
            <a:pPr lvl="1" eaLnBrk="1" hangingPunct="1">
              <a:spcBef>
                <a:spcPct val="50000"/>
              </a:spcBef>
              <a:buFontTx/>
              <a:buAutoNum type="alphaUcPeriod"/>
            </a:pPr>
            <a:r>
              <a:rPr lang="fr-FR" altLang="en-US" b="1">
                <a:solidFill>
                  <a:schemeClr val="bg2"/>
                </a:solidFill>
              </a:rPr>
              <a:t>Comprehension versus Comprehensive:</a:t>
            </a:r>
            <a:r>
              <a:rPr lang="en-US" altLang="en-US">
                <a:solidFill>
                  <a:schemeClr val="bg2"/>
                </a:solidFill>
              </a:rPr>
              <a:t> </a:t>
            </a:r>
            <a:endParaRPr lang="en-US" altLang="en-US" b="1">
              <a:solidFill>
                <a:schemeClr val="bg2"/>
              </a:solidFill>
            </a:endParaRPr>
          </a:p>
          <a:p>
            <a:pPr lvl="1" eaLnBrk="1" hangingPunct="1">
              <a:spcBef>
                <a:spcPct val="50000"/>
              </a:spcBef>
              <a:buFontTx/>
              <a:buAutoNum type="alphaUcPeriod"/>
            </a:pPr>
            <a:r>
              <a:rPr lang="en-US" altLang="en-US" b="1">
                <a:solidFill>
                  <a:schemeClr val="bg1"/>
                </a:solidFill>
              </a:rPr>
              <a:t>Journey versus Arrival:</a:t>
            </a:r>
            <a:r>
              <a:rPr lang="en-US" altLang="en-US"/>
              <a:t> </a:t>
            </a:r>
            <a:endParaRPr lang="th-TH" altLang="en-US"/>
          </a:p>
        </p:txBody>
      </p:sp>
    </p:spTree>
  </p:cSld>
  <p:clrMapOvr>
    <a:masterClrMapping/>
  </p:clrMapOvr>
  <p:transition>
    <p:fade/>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8610" name="Picture 2" descr="FarthestGalaxy">
            <a:extLst>
              <a:ext uri="{FF2B5EF4-FFF2-40B4-BE49-F238E27FC236}">
                <a16:creationId xmlns:a16="http://schemas.microsoft.com/office/drawing/2014/main" id="{C4FCE41A-78E3-AC43-ADAE-FE57A8666DD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8611" name="Text Box 4">
            <a:extLst>
              <a:ext uri="{FF2B5EF4-FFF2-40B4-BE49-F238E27FC236}">
                <a16:creationId xmlns:a16="http://schemas.microsoft.com/office/drawing/2014/main" id="{4A75DF35-BDC9-944C-9D06-AD369DFBBF52}"/>
              </a:ext>
            </a:extLst>
          </p:cNvPr>
          <p:cNvSpPr txBox="1">
            <a:spLocks noChangeArrowheads="1"/>
          </p:cNvSpPr>
          <p:nvPr/>
        </p:nvSpPr>
        <p:spPr bwMode="auto">
          <a:xfrm>
            <a:off x="304800" y="9906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3"/>
            </a:pPr>
            <a:r>
              <a:rPr lang="en-US" altLang="en-US" b="1" i="1">
                <a:solidFill>
                  <a:schemeClr val="bg1"/>
                </a:solidFill>
              </a:rPr>
              <a:t>What This Class Can and Cannot Accomplish:</a:t>
            </a:r>
            <a:endParaRPr lang="en-US" altLang="en-US" b="1">
              <a:solidFill>
                <a:schemeClr val="bg1"/>
              </a:solidFill>
            </a:endParaRPr>
          </a:p>
          <a:p>
            <a:pPr lvl="1" eaLnBrk="1" hangingPunct="1">
              <a:spcBef>
                <a:spcPct val="50000"/>
              </a:spcBef>
              <a:buFontTx/>
              <a:buAutoNum type="alphaUcPeriod"/>
            </a:pPr>
            <a:r>
              <a:rPr lang="fr-FR" altLang="en-US" b="1">
                <a:solidFill>
                  <a:schemeClr val="bg2"/>
                </a:solidFill>
              </a:rPr>
              <a:t>Comprehension versus Comprehensive:</a:t>
            </a:r>
            <a:r>
              <a:rPr lang="en-US" altLang="en-US">
                <a:solidFill>
                  <a:schemeClr val="bg2"/>
                </a:solidFill>
              </a:rPr>
              <a:t> </a:t>
            </a:r>
            <a:endParaRPr lang="en-US" altLang="en-US" b="1">
              <a:solidFill>
                <a:schemeClr val="bg2"/>
              </a:solidFill>
            </a:endParaRPr>
          </a:p>
          <a:p>
            <a:pPr lvl="1" eaLnBrk="1" hangingPunct="1">
              <a:spcBef>
                <a:spcPct val="50000"/>
              </a:spcBef>
              <a:buFontTx/>
              <a:buAutoNum type="alphaUcPeriod"/>
            </a:pPr>
            <a:r>
              <a:rPr lang="en-US" altLang="en-US" b="1">
                <a:solidFill>
                  <a:schemeClr val="bg2"/>
                </a:solidFill>
              </a:rPr>
              <a:t>Journey versus Arrival:</a:t>
            </a:r>
            <a:r>
              <a:rPr lang="en-US" altLang="en-US">
                <a:solidFill>
                  <a:schemeClr val="bg2"/>
                </a:solidFill>
              </a:rPr>
              <a:t> </a:t>
            </a:r>
            <a:endParaRPr lang="en-US" altLang="en-US" b="1">
              <a:solidFill>
                <a:schemeClr val="bg2"/>
              </a:solidFill>
            </a:endParaRPr>
          </a:p>
          <a:p>
            <a:pPr lvl="1" eaLnBrk="1" hangingPunct="1">
              <a:spcBef>
                <a:spcPct val="50000"/>
              </a:spcBef>
              <a:buFontTx/>
              <a:buAutoNum type="alphaUcPeriod"/>
            </a:pPr>
            <a:r>
              <a:rPr lang="en-US" altLang="en-US" b="1">
                <a:solidFill>
                  <a:schemeClr val="bg1"/>
                </a:solidFill>
              </a:rPr>
              <a:t>Trajectory versus Perfection:</a:t>
            </a:r>
            <a:r>
              <a:rPr lang="en-US" altLang="en-US"/>
              <a:t> </a:t>
            </a:r>
            <a:endParaRPr lang="th-TH" altLang="en-US"/>
          </a:p>
        </p:txBody>
      </p:sp>
      <p:sp>
        <p:nvSpPr>
          <p:cNvPr id="17413" name="Line 5">
            <a:extLst>
              <a:ext uri="{FF2B5EF4-FFF2-40B4-BE49-F238E27FC236}">
                <a16:creationId xmlns:a16="http://schemas.microsoft.com/office/drawing/2014/main" id="{1D41AB5C-59BD-A646-AC6A-9FB71B64627D}"/>
              </a:ext>
            </a:extLst>
          </p:cNvPr>
          <p:cNvSpPr>
            <a:spLocks noChangeShapeType="1"/>
          </p:cNvSpPr>
          <p:nvPr/>
        </p:nvSpPr>
        <p:spPr bwMode="auto">
          <a:xfrm>
            <a:off x="1981200" y="4343400"/>
            <a:ext cx="5181600" cy="152400"/>
          </a:xfrm>
          <a:prstGeom prst="line">
            <a:avLst/>
          </a:prstGeom>
          <a:noFill/>
          <a:ln w="184150">
            <a:solidFill>
              <a:schemeClr val="bg1"/>
            </a:solidFill>
            <a:round/>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9" presetClass="entr" presetSubtype="0" fill="hold" nodeType="clickEffect">
                                  <p:stCondLst>
                                    <p:cond delay="0"/>
                                  </p:stCondLst>
                                  <p:childTnLst>
                                    <p:set>
                                      <p:cBhvr>
                                        <p:cTn id="6" dur="1" fill="hold">
                                          <p:stCondLst>
                                            <p:cond delay="0"/>
                                          </p:stCondLst>
                                        </p:cTn>
                                        <p:tgtEl>
                                          <p:spTgt spid="17413"/>
                                        </p:tgtEl>
                                        <p:attrNameLst>
                                          <p:attrName>style.visibility</p:attrName>
                                        </p:attrNameLst>
                                      </p:cBhvr>
                                      <p:to>
                                        <p:strVal val="visible"/>
                                      </p:to>
                                    </p:set>
                                    <p:anim calcmode="lin" valueType="num">
                                      <p:cBhvr>
                                        <p:cTn id="7" dur="5000" fill="hold"/>
                                        <p:tgtEl>
                                          <p:spTgt spid="17413"/>
                                        </p:tgtEl>
                                        <p:attrNameLst>
                                          <p:attrName>ppt_x</p:attrName>
                                        </p:attrNameLst>
                                      </p:cBhvr>
                                      <p:tavLst>
                                        <p:tav tm="0">
                                          <p:val>
                                            <p:strVal val="#ppt_x-.2"/>
                                          </p:val>
                                        </p:tav>
                                        <p:tav tm="100000">
                                          <p:val>
                                            <p:strVal val="#ppt_x"/>
                                          </p:val>
                                        </p:tav>
                                      </p:tavLst>
                                    </p:anim>
                                    <p:anim calcmode="lin" valueType="num">
                                      <p:cBhvr>
                                        <p:cTn id="8" dur="5000" fill="hold"/>
                                        <p:tgtEl>
                                          <p:spTgt spid="17413"/>
                                        </p:tgtEl>
                                        <p:attrNameLst>
                                          <p:attrName>ppt_y</p:attrName>
                                        </p:attrNameLst>
                                      </p:cBhvr>
                                      <p:tavLst>
                                        <p:tav tm="0">
                                          <p:val>
                                            <p:strVal val="#ppt_y"/>
                                          </p:val>
                                        </p:tav>
                                        <p:tav tm="100000">
                                          <p:val>
                                            <p:strVal val="#ppt_y"/>
                                          </p:val>
                                        </p:tav>
                                      </p:tavLst>
                                    </p:anim>
                                    <p:animEffect transition="in" filter="wipe(right)" prLst="gradientSize: 0.1">
                                      <p:cBhvr>
                                        <p:cTn id="9" dur="5000"/>
                                        <p:tgtEl>
                                          <p:spTgt spid="174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4" name="Picture 2" descr="FarthestGalaxy">
            <a:extLst>
              <a:ext uri="{FF2B5EF4-FFF2-40B4-BE49-F238E27FC236}">
                <a16:creationId xmlns:a16="http://schemas.microsoft.com/office/drawing/2014/main" id="{C5E84A4F-17A4-D741-8CD3-3DC92F31308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9635" name="Text Box 4">
            <a:extLst>
              <a:ext uri="{FF2B5EF4-FFF2-40B4-BE49-F238E27FC236}">
                <a16:creationId xmlns:a16="http://schemas.microsoft.com/office/drawing/2014/main" id="{3ED6DB51-26E8-7149-9107-898B46C1E167}"/>
              </a:ext>
            </a:extLst>
          </p:cNvPr>
          <p:cNvSpPr txBox="1">
            <a:spLocks noChangeArrowheads="1"/>
          </p:cNvSpPr>
          <p:nvPr/>
        </p:nvSpPr>
        <p:spPr bwMode="auto">
          <a:xfrm>
            <a:off x="304800" y="1066800"/>
            <a:ext cx="8839200" cy="16002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The Relationship Between Religions and Worldviews: Preliminary Perspectives:</a:t>
            </a:r>
          </a:p>
          <a:p>
            <a:pPr lvl="1" eaLnBrk="1" hangingPunct="1">
              <a:spcBef>
                <a:spcPct val="50000"/>
              </a:spcBef>
              <a:buFontTx/>
              <a:buAutoNum type="alphaUcPeriod"/>
            </a:pPr>
            <a:r>
              <a:rPr lang="en-US" altLang="en-US" b="1">
                <a:solidFill>
                  <a:schemeClr val="bg1"/>
                </a:solidFill>
              </a:rPr>
              <a:t>When can we call a religion a worldview?</a:t>
            </a:r>
            <a:r>
              <a:rPr lang="en-US" altLang="en-US"/>
              <a:t> </a:t>
            </a:r>
            <a:endParaRPr lang="th-TH" altLang="en-US"/>
          </a:p>
        </p:txBody>
      </p:sp>
    </p:spTree>
  </p:cSld>
  <p:clrMapOvr>
    <a:masterClrMapping/>
  </p:clrMapOvr>
  <p:transition>
    <p:fade/>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31171" name="Rectangle 3">
            <a:extLst>
              <a:ext uri="{FF2B5EF4-FFF2-40B4-BE49-F238E27FC236}">
                <a16:creationId xmlns:a16="http://schemas.microsoft.com/office/drawing/2014/main" id="{76C6357C-5136-A843-9E8D-179C2902996B}"/>
              </a:ext>
            </a:extLst>
          </p:cNvPr>
          <p:cNvSpPr>
            <a:spLocks noGrp="1" noChangeArrowheads="1"/>
          </p:cNvSpPr>
          <p:nvPr>
            <p:ph type="title"/>
          </p:nvPr>
        </p:nvSpPr>
        <p:spPr>
          <a:xfrm>
            <a:off x="304800" y="0"/>
            <a:ext cx="8458200" cy="990600"/>
          </a:xfrm>
        </p:spPr>
        <p:txBody>
          <a:bodyPr/>
          <a:lstStyle/>
          <a:p>
            <a:pPr eaLnBrk="1" hangingPunct="1">
              <a:defRPr/>
            </a:pPr>
            <a:r>
              <a:rPr lang="en-US" sz="3200" b="1" dirty="0">
                <a:solidFill>
                  <a:srgbClr val="002060"/>
                </a:solidFill>
                <a:effectLst>
                  <a:outerShdw blurRad="38100" dist="38100" dir="2700000" algn="tl">
                    <a:srgbClr val="000000"/>
                  </a:outerShdw>
                </a:effectLst>
              </a:rPr>
              <a:t>Christine, Me, Josh, Barbara, and Bethany</a:t>
            </a:r>
            <a:endParaRPr lang="en-SG" sz="3200" b="1" dirty="0">
              <a:solidFill>
                <a:srgbClr val="002060"/>
              </a:solidFill>
              <a:effectLst>
                <a:outerShdw blurRad="38100" dist="38100" dir="2700000" algn="tl">
                  <a:srgbClr val="000000"/>
                </a:outerShdw>
              </a:effectLst>
            </a:endParaRPr>
          </a:p>
        </p:txBody>
      </p:sp>
      <p:pic>
        <p:nvPicPr>
          <p:cNvPr id="52227" name="Picture 1">
            <a:extLst>
              <a:ext uri="{FF2B5EF4-FFF2-40B4-BE49-F238E27FC236}">
                <a16:creationId xmlns:a16="http://schemas.microsoft.com/office/drawing/2014/main" id="{C5DF4F40-D1C7-7F49-A940-320579D94207}"/>
              </a:ext>
            </a:extLst>
          </p:cNvPr>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0" y="762000"/>
            <a:ext cx="9144000" cy="6096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0658" name="Picture 2" descr="FarthestGalaxy">
            <a:extLst>
              <a:ext uri="{FF2B5EF4-FFF2-40B4-BE49-F238E27FC236}">
                <a16:creationId xmlns:a16="http://schemas.microsoft.com/office/drawing/2014/main" id="{1A261552-70F8-344C-8E02-C4204FC8F06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0659" name="Text Box 4">
            <a:extLst>
              <a:ext uri="{FF2B5EF4-FFF2-40B4-BE49-F238E27FC236}">
                <a16:creationId xmlns:a16="http://schemas.microsoft.com/office/drawing/2014/main" id="{D4E0FEF3-DFA2-6F4C-8D8F-47945D59C258}"/>
              </a:ext>
            </a:extLst>
          </p:cNvPr>
          <p:cNvSpPr txBox="1">
            <a:spLocks noChangeArrowheads="1"/>
          </p:cNvSpPr>
          <p:nvPr/>
        </p:nvSpPr>
        <p:spPr bwMode="auto">
          <a:xfrm>
            <a:off x="304800" y="990600"/>
            <a:ext cx="8839200" cy="2678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startAt="4"/>
            </a:pPr>
            <a:r>
              <a:rPr lang="en-US" altLang="en-US" b="1" i="1">
                <a:solidFill>
                  <a:schemeClr val="bg1"/>
                </a:solidFill>
              </a:rPr>
              <a:t>The Relationship Between Religions and Worldviews: Preliminary Perspectives:</a:t>
            </a:r>
          </a:p>
          <a:p>
            <a:pPr lvl="1" eaLnBrk="1" hangingPunct="1">
              <a:spcBef>
                <a:spcPct val="50000"/>
              </a:spcBef>
              <a:buFontTx/>
              <a:buAutoNum type="alphaUcPeriod"/>
            </a:pPr>
            <a:r>
              <a:rPr lang="en-US" altLang="en-US" b="1">
                <a:solidFill>
                  <a:schemeClr val="bg2"/>
                </a:solidFill>
              </a:rPr>
              <a:t>When can we call a religion a worldview?</a:t>
            </a:r>
          </a:p>
          <a:p>
            <a:pPr lvl="1" eaLnBrk="1" hangingPunct="1">
              <a:spcBef>
                <a:spcPct val="50000"/>
              </a:spcBef>
              <a:buFontTx/>
              <a:buAutoNum type="alphaUcPeriod"/>
            </a:pPr>
            <a:r>
              <a:rPr lang="en-US" altLang="en-US" b="1">
                <a:solidFill>
                  <a:schemeClr val="bg1"/>
                </a:solidFill>
              </a:rPr>
              <a:t>The Reality of Additional Worldview-shaping Factors:</a:t>
            </a:r>
          </a:p>
        </p:txBody>
      </p:sp>
    </p:spTree>
  </p:cSld>
  <p:clrMapOvr>
    <a:masterClrMapping/>
  </p:clrMapOvr>
  <p:transition>
    <p:fade/>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1682" name="Picture 2" descr="FarthestGalaxy">
            <a:extLst>
              <a:ext uri="{FF2B5EF4-FFF2-40B4-BE49-F238E27FC236}">
                <a16:creationId xmlns:a16="http://schemas.microsoft.com/office/drawing/2014/main" id="{259601C9-D1CB-884A-A63D-B37E420DDF4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016C43CA-10BC-A94C-BD28-C22B001E8473}"/>
              </a:ext>
            </a:extLst>
          </p:cNvPr>
          <p:cNvSpPr txBox="1">
            <a:spLocks noChangeArrowheads="1"/>
          </p:cNvSpPr>
          <p:nvPr/>
        </p:nvSpPr>
        <p:spPr bwMode="auto">
          <a:xfrm>
            <a:off x="304800" y="990600"/>
            <a:ext cx="8839200" cy="375443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charset="0"/>
                <a:cs typeface="Angsana New" pitchFamily="18" charset="-34"/>
              </a:defRPr>
            </a:lvl1pPr>
            <a:lvl2pPr marL="1168400" indent="-711200" eaLnBrk="0" hangingPunct="0">
              <a:defRPr sz="2800">
                <a:solidFill>
                  <a:schemeClr val="tx1"/>
                </a:solidFill>
                <a:latin typeface="Arial" charset="0"/>
                <a:cs typeface="Angsana New" pitchFamily="18" charset="-34"/>
              </a:defRPr>
            </a:lvl2pPr>
            <a:lvl3pPr marL="1143000" indent="-228600" eaLnBrk="0" hangingPunct="0">
              <a:defRPr sz="2800">
                <a:solidFill>
                  <a:schemeClr val="tx1"/>
                </a:solidFill>
                <a:latin typeface="Arial" charset="0"/>
                <a:cs typeface="Angsana New" pitchFamily="18" charset="-34"/>
              </a:defRPr>
            </a:lvl3pPr>
            <a:lvl4pPr marL="1600200" indent="-228600" eaLnBrk="0" hangingPunct="0">
              <a:defRPr sz="2800">
                <a:solidFill>
                  <a:schemeClr val="tx1"/>
                </a:solidFill>
                <a:latin typeface="Arial" charset="0"/>
                <a:cs typeface="Angsana New" pitchFamily="18" charset="-34"/>
              </a:defRPr>
            </a:lvl4pPr>
            <a:lvl5pPr marL="2057400" indent="-228600" eaLnBrk="0" hangingPunct="0">
              <a:defRPr sz="2800">
                <a:solidFill>
                  <a:schemeClr val="tx1"/>
                </a:solidFill>
                <a:latin typeface="Arial" charset="0"/>
                <a:cs typeface="Angsana New" pitchFamily="18" charset="-34"/>
              </a:defRPr>
            </a:lvl5pPr>
            <a:lvl6pPr marL="2514600" indent="-228600" eaLnBrk="0" fontAlgn="base" hangingPunct="0">
              <a:spcBef>
                <a:spcPct val="0"/>
              </a:spcBef>
              <a:spcAft>
                <a:spcPct val="0"/>
              </a:spcAft>
              <a:defRPr sz="2800">
                <a:solidFill>
                  <a:schemeClr val="tx1"/>
                </a:solidFill>
                <a:latin typeface="Arial" charset="0"/>
                <a:cs typeface="Angsana New" pitchFamily="18" charset="-34"/>
              </a:defRPr>
            </a:lvl6pPr>
            <a:lvl7pPr marL="2971800" indent="-228600" eaLnBrk="0" fontAlgn="base" hangingPunct="0">
              <a:spcBef>
                <a:spcPct val="0"/>
              </a:spcBef>
              <a:spcAft>
                <a:spcPct val="0"/>
              </a:spcAft>
              <a:defRPr sz="2800">
                <a:solidFill>
                  <a:schemeClr val="tx1"/>
                </a:solidFill>
                <a:latin typeface="Arial" charset="0"/>
                <a:cs typeface="Angsana New" pitchFamily="18" charset="-34"/>
              </a:defRPr>
            </a:lvl7pPr>
            <a:lvl8pPr marL="3429000" indent="-228600" eaLnBrk="0" fontAlgn="base" hangingPunct="0">
              <a:spcBef>
                <a:spcPct val="0"/>
              </a:spcBef>
              <a:spcAft>
                <a:spcPct val="0"/>
              </a:spcAft>
              <a:defRPr sz="2800">
                <a:solidFill>
                  <a:schemeClr val="tx1"/>
                </a:solidFill>
                <a:latin typeface="Arial" charset="0"/>
                <a:cs typeface="Angsana New" pitchFamily="18" charset="-34"/>
              </a:defRPr>
            </a:lvl8pPr>
            <a:lvl9pPr marL="3886200" indent="-228600" eaLnBrk="0" fontAlgn="base" hangingPunct="0">
              <a:spcBef>
                <a:spcPct val="0"/>
              </a:spcBef>
              <a:spcAft>
                <a:spcPct val="0"/>
              </a:spcAft>
              <a:defRPr sz="2800">
                <a:solidFill>
                  <a:schemeClr val="tx1"/>
                </a:solidFill>
                <a:latin typeface="Arial" charset="0"/>
                <a:cs typeface="Angsana New" pitchFamily="18" charset="-34"/>
              </a:defRPr>
            </a:lvl9pPr>
          </a:lstStyle>
          <a:p>
            <a:pPr eaLnBrk="1" hangingPunct="1">
              <a:spcBef>
                <a:spcPct val="50000"/>
              </a:spcBef>
              <a:buFontTx/>
              <a:buAutoNum type="romanUcPeriod" startAt="4"/>
              <a:defRPr/>
            </a:pPr>
            <a:r>
              <a:rPr lang="en-US" b="1" i="1" dirty="0">
                <a:solidFill>
                  <a:schemeClr val="bg1"/>
                </a:solidFill>
              </a:rPr>
              <a:t>The Relationship Between Religions and Worldviews: Preliminary Perspectives:</a:t>
            </a:r>
          </a:p>
          <a:p>
            <a:pPr lvl="1" eaLnBrk="1" hangingPunct="1">
              <a:spcBef>
                <a:spcPct val="50000"/>
              </a:spcBef>
              <a:buFontTx/>
              <a:buAutoNum type="alphaUcPeriod"/>
              <a:defRPr/>
            </a:pPr>
            <a:r>
              <a:rPr lang="en-US" b="1" dirty="0">
                <a:solidFill>
                  <a:schemeClr val="bg2"/>
                </a:solidFill>
              </a:rPr>
              <a:t>When can we call a religion a worldview?</a:t>
            </a:r>
          </a:p>
          <a:p>
            <a:pPr lvl="1" eaLnBrk="1" hangingPunct="1">
              <a:spcBef>
                <a:spcPct val="50000"/>
              </a:spcBef>
              <a:buFontTx/>
              <a:buAutoNum type="alphaUcPeriod"/>
              <a:defRPr/>
            </a:pPr>
            <a:r>
              <a:rPr lang="en-US" b="1" dirty="0">
                <a:solidFill>
                  <a:schemeClr val="tx1">
                    <a:lumMod val="50000"/>
                    <a:lumOff val="50000"/>
                  </a:schemeClr>
                </a:solidFill>
              </a:rPr>
              <a:t>The Reality of Additional Worldview-shaping Factors:</a:t>
            </a:r>
          </a:p>
          <a:p>
            <a:pPr lvl="1" eaLnBrk="1" hangingPunct="1">
              <a:spcBef>
                <a:spcPct val="50000"/>
              </a:spcBef>
              <a:buFontTx/>
              <a:buAutoNum type="alphaUcPeriod"/>
              <a:defRPr/>
            </a:pPr>
            <a:r>
              <a:rPr lang="en-US" b="1" dirty="0">
                <a:solidFill>
                  <a:schemeClr val="bg1"/>
                </a:solidFill>
              </a:rPr>
              <a:t>Venn Diagrams to Help Illustrate Some Possible Relationships:</a:t>
            </a:r>
          </a:p>
        </p:txBody>
      </p:sp>
    </p:spTree>
  </p:cSld>
  <p:clrMapOvr>
    <a:masterClrMapping/>
  </p:clrMapOvr>
  <p:transition>
    <p:fade/>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4FAD8C2F-D2F2-BA4A-93F3-EA7EB1E95298}"/>
              </a:ext>
            </a:extLst>
          </p:cNvPr>
          <p:cNvSpPr/>
          <p:nvPr/>
        </p:nvSpPr>
        <p:spPr>
          <a:xfrm>
            <a:off x="457200" y="533400"/>
            <a:ext cx="8229600" cy="5262563"/>
          </a:xfrm>
          <a:prstGeom prst="rect">
            <a:avLst/>
          </a:prstGeom>
        </p:spPr>
        <p:txBody>
          <a:bodyPr>
            <a:spAutoFit/>
          </a:bodyPr>
          <a:lstStyle/>
          <a:p>
            <a:pPr fontAlgn="auto">
              <a:spcBef>
                <a:spcPts val="0"/>
              </a:spcBef>
              <a:spcAft>
                <a:spcPts val="0"/>
              </a:spcAft>
              <a:defRPr/>
            </a:pPr>
            <a:r>
              <a:rPr lang="en-US" sz="5600" b="1" dirty="0">
                <a:solidFill>
                  <a:srgbClr val="0070C0"/>
                </a:solidFill>
                <a:effectLst>
                  <a:outerShdw blurRad="38100" dist="38100" dir="2700000" algn="tl">
                    <a:srgbClr val="000000">
                      <a:alpha val="43137"/>
                    </a:srgbClr>
                  </a:outerShdw>
                </a:effectLst>
                <a:latin typeface="Calibri"/>
                <a:cs typeface="+mn-cs"/>
              </a:rPr>
              <a:t>Some Possible Examples of the Relationships between </a:t>
            </a:r>
            <a:r>
              <a:rPr lang="en-US" sz="5600" b="1" u="sng" dirty="0">
                <a:solidFill>
                  <a:srgbClr val="FF0000"/>
                </a:solidFill>
                <a:effectLst>
                  <a:outerShdw blurRad="38100" dist="38100" dir="2700000" algn="tl">
                    <a:srgbClr val="000000">
                      <a:alpha val="43137"/>
                    </a:srgbClr>
                  </a:outerShdw>
                </a:effectLst>
                <a:latin typeface="Calibri"/>
                <a:cs typeface="+mn-cs"/>
              </a:rPr>
              <a:t>Culture</a:t>
            </a:r>
            <a:r>
              <a:rPr lang="en-US" sz="5600" b="1" dirty="0">
                <a:solidFill>
                  <a:srgbClr val="FF0000"/>
                </a:solidFill>
                <a:effectLst>
                  <a:outerShdw blurRad="38100" dist="38100" dir="2700000" algn="tl">
                    <a:srgbClr val="000000">
                      <a:alpha val="43137"/>
                    </a:srgbClr>
                  </a:outerShdw>
                </a:effectLst>
                <a:latin typeface="Calibri"/>
                <a:cs typeface="+mn-cs"/>
              </a:rPr>
              <a:t>,</a:t>
            </a:r>
            <a:r>
              <a:rPr lang="en-US" sz="5600" b="1" dirty="0">
                <a:solidFill>
                  <a:srgbClr val="0070C0"/>
                </a:solidFill>
                <a:effectLst>
                  <a:outerShdw blurRad="38100" dist="38100" dir="2700000" algn="tl">
                    <a:srgbClr val="000000">
                      <a:alpha val="43137"/>
                    </a:srgbClr>
                  </a:outerShdw>
                </a:effectLst>
                <a:latin typeface="Calibri"/>
                <a:cs typeface="+mn-cs"/>
              </a:rPr>
              <a:t> </a:t>
            </a:r>
            <a:r>
              <a:rPr lang="en-US" sz="5600" b="1" u="sng" dirty="0">
                <a:solidFill>
                  <a:srgbClr val="92D050"/>
                </a:solidFill>
                <a:effectLst>
                  <a:outerShdw blurRad="38100" dist="38100" dir="2700000" algn="tl">
                    <a:srgbClr val="000000">
                      <a:alpha val="43137"/>
                    </a:srgbClr>
                  </a:outerShdw>
                </a:effectLst>
                <a:latin typeface="Calibri"/>
                <a:cs typeface="+mn-cs"/>
              </a:rPr>
              <a:t>Personal Perspectives</a:t>
            </a:r>
            <a:r>
              <a:rPr lang="en-US" sz="5600" b="1" dirty="0">
                <a:solidFill>
                  <a:srgbClr val="92D050"/>
                </a:solidFill>
                <a:effectLst>
                  <a:outerShdw blurRad="38100" dist="38100" dir="2700000" algn="tl">
                    <a:srgbClr val="000000">
                      <a:alpha val="43137"/>
                    </a:srgbClr>
                  </a:outerShdw>
                </a:effectLst>
                <a:latin typeface="Calibri"/>
                <a:cs typeface="+mn-cs"/>
              </a:rPr>
              <a:t>,</a:t>
            </a:r>
            <a:r>
              <a:rPr lang="en-US" sz="5600" b="1" dirty="0">
                <a:solidFill>
                  <a:srgbClr val="0070C0"/>
                </a:solidFill>
                <a:effectLst>
                  <a:outerShdw blurRad="38100" dist="38100" dir="2700000" algn="tl">
                    <a:srgbClr val="000000">
                      <a:alpha val="43137"/>
                    </a:srgbClr>
                  </a:outerShdw>
                </a:effectLst>
                <a:latin typeface="Calibri"/>
                <a:cs typeface="+mn-cs"/>
              </a:rPr>
              <a:t> and a </a:t>
            </a:r>
            <a:r>
              <a:rPr lang="en-US" sz="5600" b="1" u="sng" dirty="0">
                <a:solidFill>
                  <a:srgbClr val="7030A0"/>
                </a:solidFill>
                <a:effectLst>
                  <a:outerShdw blurRad="38100" dist="38100" dir="2700000" algn="tl">
                    <a:srgbClr val="000000">
                      <a:alpha val="43137"/>
                    </a:srgbClr>
                  </a:outerShdw>
                </a:effectLst>
                <a:latin typeface="Calibri"/>
                <a:cs typeface="+mn-cs"/>
              </a:rPr>
              <a:t>Biblical Worldview</a:t>
            </a:r>
            <a:r>
              <a:rPr lang="en-US" sz="5600" b="1" dirty="0">
                <a:solidFill>
                  <a:srgbClr val="0070C0"/>
                </a:solidFill>
                <a:effectLst>
                  <a:outerShdw blurRad="38100" dist="38100" dir="2700000" algn="tl">
                    <a:srgbClr val="000000">
                      <a:alpha val="43137"/>
                    </a:srgbClr>
                  </a:outerShdw>
                </a:effectLst>
                <a:latin typeface="Calibri"/>
                <a:cs typeface="+mn-cs"/>
              </a:rPr>
              <a:t> Using Venn Diagrams</a:t>
            </a:r>
            <a:endParaRPr lang="en-US" sz="5600" dirty="0">
              <a:solidFill>
                <a:srgbClr val="0070C0"/>
              </a:solidFill>
              <a:latin typeface="Calibri"/>
              <a:cs typeface="+mn-cs"/>
            </a:endParaRPr>
          </a:p>
        </p:txBody>
      </p:sp>
    </p:spTree>
  </p:cSld>
  <p:clrMapOvr>
    <a:masterClrMapping/>
  </p:clrMapOvr>
  <p:transition>
    <p:fade/>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4615F454-0A70-B541-8F93-FFE0101073BD}"/>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14930146-E314-CC4F-B13B-61946AE2F005}"/>
              </a:ext>
            </a:extLst>
          </p:cNvPr>
          <p:cNvSpPr txBox="1"/>
          <p:nvPr/>
        </p:nvSpPr>
        <p:spPr>
          <a:xfrm>
            <a:off x="0" y="1949450"/>
            <a:ext cx="2362200" cy="646113"/>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596A4F22-7957-364E-A907-1A5E3A0AFDE6}"/>
              </a:ext>
            </a:extLst>
          </p:cNvPr>
          <p:cNvSpPr/>
          <p:nvPr/>
        </p:nvSpPr>
        <p:spPr>
          <a:xfrm rot="18500106">
            <a:off x="3265488" y="1868488"/>
            <a:ext cx="257175" cy="253682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Tree>
  </p:cSld>
  <p:clrMapOvr>
    <a:masterClrMapping/>
  </p:clrMapOvr>
  <p:transition>
    <p:fade/>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713BF7F6-F72D-8646-B98C-4EF4D661A674}"/>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A3AD4C81-5B18-E24F-BDA3-AB5217276EB0}"/>
              </a:ext>
            </a:extLst>
          </p:cNvPr>
          <p:cNvSpPr txBox="1"/>
          <p:nvPr/>
        </p:nvSpPr>
        <p:spPr>
          <a:xfrm>
            <a:off x="0" y="1912938"/>
            <a:ext cx="2438400" cy="64770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D42749B8-D9B3-4D41-96E1-F2F7789D5DD7}"/>
              </a:ext>
            </a:extLst>
          </p:cNvPr>
          <p:cNvSpPr/>
          <p:nvPr/>
        </p:nvSpPr>
        <p:spPr>
          <a:xfrm rot="18393746">
            <a:off x="2967038" y="2105025"/>
            <a:ext cx="268287" cy="1897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7883D866-7C75-F34F-89E9-7B40F6A1D769}"/>
              </a:ext>
            </a:extLst>
          </p:cNvPr>
          <p:cNvSpPr txBox="1"/>
          <p:nvPr/>
        </p:nvSpPr>
        <p:spPr>
          <a:xfrm>
            <a:off x="6705600" y="228600"/>
            <a:ext cx="2133600" cy="120015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A Possible Global Worker (depending on the nature of the host culture)</a:t>
            </a:r>
          </a:p>
        </p:txBody>
      </p:sp>
    </p:spTree>
  </p:cSld>
  <p:clrMapOvr>
    <a:masterClrMapping/>
  </p:clrMapOvr>
  <p:transition>
    <p:fade/>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744C4DC-0FC8-7E46-AF52-68CB7FD850AE}"/>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8A440ABD-D4C0-D949-A822-2E227D4BD4A8}"/>
              </a:ext>
            </a:extLst>
          </p:cNvPr>
          <p:cNvSpPr txBox="1"/>
          <p:nvPr/>
        </p:nvSpPr>
        <p:spPr>
          <a:xfrm>
            <a:off x="146050" y="1252538"/>
            <a:ext cx="2292350" cy="64770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EE8407A9-A700-7643-8E74-393702E5B002}"/>
              </a:ext>
            </a:extLst>
          </p:cNvPr>
          <p:cNvSpPr/>
          <p:nvPr/>
        </p:nvSpPr>
        <p:spPr>
          <a:xfrm rot="18345436">
            <a:off x="3174207" y="1450181"/>
            <a:ext cx="322262" cy="2238375"/>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23B1F27E-D8D6-154F-9BF6-93DE33827FA4}"/>
              </a:ext>
            </a:extLst>
          </p:cNvPr>
          <p:cNvSpPr txBox="1"/>
          <p:nvPr/>
        </p:nvSpPr>
        <p:spPr>
          <a:xfrm>
            <a:off x="6781800" y="304800"/>
            <a:ext cx="2133600" cy="1477963"/>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Someone from a Biblically-influenced Culture (But Not Necessarily a Christian)</a:t>
            </a:r>
          </a:p>
        </p:txBody>
      </p:sp>
    </p:spTree>
  </p:cSld>
  <p:clrMapOvr>
    <a:masterClrMapping/>
  </p:clrMapOvr>
  <p:transition>
    <p:fade/>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D0E35892-A38A-9740-9223-DCCA0F08A245}"/>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08B42AEA-89F7-6640-9BC1-79A8F3B95CC7}"/>
              </a:ext>
            </a:extLst>
          </p:cNvPr>
          <p:cNvSpPr txBox="1"/>
          <p:nvPr/>
        </p:nvSpPr>
        <p:spPr>
          <a:xfrm>
            <a:off x="152400" y="1944688"/>
            <a:ext cx="2286000" cy="646112"/>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4E34B6A8-DEF9-0F41-8F31-1C860900BECD}"/>
              </a:ext>
            </a:extLst>
          </p:cNvPr>
          <p:cNvSpPr/>
          <p:nvPr/>
        </p:nvSpPr>
        <p:spPr>
          <a:xfrm rot="17887037">
            <a:off x="2641600" y="2063750"/>
            <a:ext cx="249238" cy="1817688"/>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7540F45F-A578-4A4E-9BC7-CFE05987B1E3}"/>
              </a:ext>
            </a:extLst>
          </p:cNvPr>
          <p:cNvSpPr txBox="1"/>
          <p:nvPr/>
        </p:nvSpPr>
        <p:spPr>
          <a:xfrm>
            <a:off x="6705600" y="152400"/>
            <a:ext cx="2133600" cy="1477963"/>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Someone from a Non-biblically-influenced Culture (Who is Probably Not a Christian)</a:t>
            </a:r>
          </a:p>
        </p:txBody>
      </p:sp>
    </p:spTree>
  </p:cSld>
  <p:clrMapOvr>
    <a:masterClrMapping/>
  </p:clrMapOvr>
  <p:transition>
    <p:fade/>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5895D35E-AB8A-0743-92B3-CBF6343E459D}"/>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3DF1E032-A698-EC4C-844E-C466935C8F2E}"/>
              </a:ext>
            </a:extLst>
          </p:cNvPr>
          <p:cNvSpPr txBox="1"/>
          <p:nvPr/>
        </p:nvSpPr>
        <p:spPr>
          <a:xfrm>
            <a:off x="0" y="1912938"/>
            <a:ext cx="2438400" cy="64770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245E3B41-C48F-B149-98F9-2BE64253BEA5}"/>
              </a:ext>
            </a:extLst>
          </p:cNvPr>
          <p:cNvSpPr/>
          <p:nvPr/>
        </p:nvSpPr>
        <p:spPr>
          <a:xfrm rot="18393746">
            <a:off x="2967038" y="2105025"/>
            <a:ext cx="268287" cy="1897063"/>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7D64ADFE-53BA-4342-A85E-A7B82D70D6B3}"/>
              </a:ext>
            </a:extLst>
          </p:cNvPr>
          <p:cNvSpPr txBox="1"/>
          <p:nvPr/>
        </p:nvSpPr>
        <p:spPr>
          <a:xfrm>
            <a:off x="6705600" y="228600"/>
            <a:ext cx="2133600" cy="120015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A Growing Christian Who Lives in a Non-biblically-influenced Culture</a:t>
            </a:r>
          </a:p>
        </p:txBody>
      </p:sp>
    </p:spTree>
  </p:cSld>
  <p:clrMapOvr>
    <a:masterClrMapping/>
  </p:clrMapOvr>
  <p:transition>
    <p:fade/>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Diagram 1">
            <a:extLst>
              <a:ext uri="{FF2B5EF4-FFF2-40B4-BE49-F238E27FC236}">
                <a16:creationId xmlns:a16="http://schemas.microsoft.com/office/drawing/2014/main" id="{E996FB7E-CF74-B748-9124-321E2DB08A1F}"/>
              </a:ext>
            </a:extLst>
          </p:cNvPr>
          <p:cNvGraphicFramePr/>
          <p:nvPr/>
        </p:nvGraphicFramePr>
        <p:xfrm>
          <a:off x="304800" y="304800"/>
          <a:ext cx="8382000" cy="640080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3" name="TextBox 2">
            <a:extLst>
              <a:ext uri="{FF2B5EF4-FFF2-40B4-BE49-F238E27FC236}">
                <a16:creationId xmlns:a16="http://schemas.microsoft.com/office/drawing/2014/main" id="{7150B379-CACE-0F40-B57B-DC5DE7074874}"/>
              </a:ext>
            </a:extLst>
          </p:cNvPr>
          <p:cNvSpPr txBox="1"/>
          <p:nvPr/>
        </p:nvSpPr>
        <p:spPr>
          <a:xfrm>
            <a:off x="76200" y="1949450"/>
            <a:ext cx="2362200" cy="646113"/>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Biblical Convergence and Common Ground</a:t>
            </a:r>
          </a:p>
        </p:txBody>
      </p:sp>
      <p:sp>
        <p:nvSpPr>
          <p:cNvPr id="4" name="Down Arrow 3">
            <a:extLst>
              <a:ext uri="{FF2B5EF4-FFF2-40B4-BE49-F238E27FC236}">
                <a16:creationId xmlns:a16="http://schemas.microsoft.com/office/drawing/2014/main" id="{53691D2C-FC52-3F41-9E0F-4E1607C9115B}"/>
              </a:ext>
            </a:extLst>
          </p:cNvPr>
          <p:cNvSpPr/>
          <p:nvPr/>
        </p:nvSpPr>
        <p:spPr>
          <a:xfrm rot="18062884">
            <a:off x="3404394" y="1880394"/>
            <a:ext cx="327025" cy="2744787"/>
          </a:xfrm>
          <a:prstGeom prst="downArrow">
            <a:avLst/>
          </a:prstGeom>
          <a:solidFill>
            <a:schemeClr val="tx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 name="TextBox 4">
            <a:extLst>
              <a:ext uri="{FF2B5EF4-FFF2-40B4-BE49-F238E27FC236}">
                <a16:creationId xmlns:a16="http://schemas.microsoft.com/office/drawing/2014/main" id="{FCEEBA2C-6387-1F48-834B-4E60CE928046}"/>
              </a:ext>
            </a:extLst>
          </p:cNvPr>
          <p:cNvSpPr txBox="1"/>
          <p:nvPr/>
        </p:nvSpPr>
        <p:spPr>
          <a:xfrm>
            <a:off x="6324600" y="304800"/>
            <a:ext cx="2362200" cy="2032000"/>
          </a:xfrm>
          <a:prstGeom prst="rect">
            <a:avLst/>
          </a:prstGeom>
          <a:noFill/>
        </p:spPr>
        <p:txBody>
          <a:bodyPr>
            <a:spAutoFit/>
          </a:bodyPr>
          <a:lstStyle/>
          <a:p>
            <a:pPr algn="ctr" fontAlgn="auto">
              <a:spcBef>
                <a:spcPts val="0"/>
              </a:spcBef>
              <a:spcAft>
                <a:spcPts val="0"/>
              </a:spcAft>
              <a:defRPr/>
            </a:pPr>
            <a:r>
              <a:rPr lang="en-US" sz="1800" b="1" dirty="0">
                <a:solidFill>
                  <a:prstClr val="white"/>
                </a:solidFill>
                <a:effectLst>
                  <a:outerShdw blurRad="38100" dist="38100" dir="2700000" algn="tl">
                    <a:srgbClr val="000000">
                      <a:alpha val="43137"/>
                    </a:srgbClr>
                  </a:outerShdw>
                </a:effectLst>
                <a:latin typeface="Calibri"/>
                <a:cs typeface="+mn-cs"/>
              </a:rPr>
              <a:t>This person is from a non-biblically-influenced culture and is not only likely not a Christian, but is also largely a cultural outsider.</a:t>
            </a:r>
          </a:p>
        </p:txBody>
      </p:sp>
    </p:spTree>
  </p:cSld>
  <p:clrMapOvr>
    <a:masterClrMapping/>
  </p:clrMapOvr>
  <p:transition>
    <p:fade/>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576FDB1A-CF3B-D746-8763-57CCA69D518A}"/>
              </a:ext>
            </a:extLst>
          </p:cNvPr>
          <p:cNvSpPr/>
          <p:nvPr/>
        </p:nvSpPr>
        <p:spPr>
          <a:xfrm>
            <a:off x="0" y="381000"/>
            <a:ext cx="9125857" cy="6047809"/>
          </a:xfrm>
          <a:prstGeom prst="rect">
            <a:avLst/>
          </a:prstGeom>
          <a:noFill/>
        </p:spPr>
        <p:txBody>
          <a:bodyPr>
            <a:spAutoFit/>
          </a:bodyPr>
          <a:lstStyle/>
          <a:p>
            <a:pPr algn="ctr" fontAlgn="auto">
              <a:spcBef>
                <a:spcPts val="0"/>
              </a:spcBef>
              <a:spcAft>
                <a:spcPts val="0"/>
              </a:spcAft>
              <a:defRPr/>
            </a:pPr>
            <a:r>
              <a:rPr lang="en-US" sz="4300" b="1" dirty="0">
                <a:ln w="10541" cmpd="sng">
                  <a:solidFill>
                    <a:srgbClr val="4F81BD">
                      <a:shade val="88000"/>
                      <a:satMod val="110000"/>
                    </a:srgbClr>
                  </a:solidFill>
                  <a:prstDash val="solid"/>
                </a:ln>
                <a:gradFill>
                  <a:gsLst>
                    <a:gs pos="0">
                      <a:srgbClr val="4F81BD">
                        <a:tint val="40000"/>
                        <a:satMod val="250000"/>
                      </a:srgbClr>
                    </a:gs>
                    <a:gs pos="9000">
                      <a:srgbClr val="4F81BD">
                        <a:tint val="52000"/>
                        <a:satMod val="300000"/>
                      </a:srgbClr>
                    </a:gs>
                    <a:gs pos="50000">
                      <a:srgbClr val="4F81BD">
                        <a:shade val="20000"/>
                        <a:satMod val="300000"/>
                      </a:srgbClr>
                    </a:gs>
                    <a:gs pos="79000">
                      <a:srgbClr val="4F81BD">
                        <a:tint val="52000"/>
                        <a:satMod val="300000"/>
                      </a:srgbClr>
                    </a:gs>
                    <a:gs pos="100000">
                      <a:srgbClr val="4F81BD">
                        <a:tint val="40000"/>
                        <a:satMod val="250000"/>
                      </a:srgbClr>
                    </a:gs>
                  </a:gsLst>
                  <a:lin ang="5400000"/>
                </a:gradFill>
                <a:latin typeface="Calibri"/>
                <a:cs typeface="+mn-cs"/>
              </a:rPr>
              <a:t>The ultimate goal is to bring one’s personal perspectives increasingly into conformity with a biblical worldview while at the same time influencing and impacting the surrounding cultural spheres for God’s greater glory so that, hopefully and prayerfully, the culture moves toward greater conformity with a biblical worldview.</a:t>
            </a:r>
          </a:p>
        </p:txBody>
      </p:sp>
    </p:spTree>
  </p:cSld>
  <p:clrMapOvr>
    <a:masterClrMapping/>
  </p:clrMapOvr>
  <p:transition>
    <p:fade/>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250" name="Picture 6" descr="syllabus">
            <a:extLst>
              <a:ext uri="{FF2B5EF4-FFF2-40B4-BE49-F238E27FC236}">
                <a16:creationId xmlns:a16="http://schemas.microsoft.com/office/drawing/2014/main" id="{C92937C4-4F15-094F-BD5B-94A93C96B3CE}"/>
              </a:ext>
            </a:extLst>
          </p:cNvPr>
          <p:cNvPicPr>
            <a:picLocks noChangeAspect="1" noChangeArrowheads="1"/>
          </p:cNvPicPr>
          <p:nvPr/>
        </p:nvPicPr>
        <p:blipFill>
          <a:blip r:embed="rId2">
            <a:lum contrast="-6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3251" name="Text Box 5">
            <a:extLst>
              <a:ext uri="{FF2B5EF4-FFF2-40B4-BE49-F238E27FC236}">
                <a16:creationId xmlns:a16="http://schemas.microsoft.com/office/drawing/2014/main" id="{2A442B9B-4EED-7D4F-8061-43045E138D50}"/>
              </a:ext>
            </a:extLst>
          </p:cNvPr>
          <p:cNvSpPr txBox="1">
            <a:spLocks noChangeArrowheads="1"/>
          </p:cNvSpPr>
          <p:nvPr/>
        </p:nvSpPr>
        <p:spPr bwMode="auto">
          <a:xfrm>
            <a:off x="304800" y="838200"/>
            <a:ext cx="8839200" cy="5191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a:pPr>
            <a:r>
              <a:rPr lang="en-US" altLang="en-US" b="1" i="1">
                <a:solidFill>
                  <a:schemeClr val="bg1"/>
                </a:solidFill>
              </a:rPr>
              <a:t>Where are we headed in this class?</a:t>
            </a:r>
            <a:endParaRPr lang="th-TH" altLang="en-US" i="1"/>
          </a:p>
        </p:txBody>
      </p:sp>
    </p:spTree>
  </p:cSld>
  <p:clrMapOvr>
    <a:masterClrMapping/>
  </p:clrMapOvr>
  <p:transition>
    <p:fade/>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0898" name="Picture 2" descr="FarthestGalaxy">
            <a:extLst>
              <a:ext uri="{FF2B5EF4-FFF2-40B4-BE49-F238E27FC236}">
                <a16:creationId xmlns:a16="http://schemas.microsoft.com/office/drawing/2014/main" id="{FAC01AD6-75B0-C144-B6EA-E9AE1D920CE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0899" name="Text Box 4">
            <a:extLst>
              <a:ext uri="{FF2B5EF4-FFF2-40B4-BE49-F238E27FC236}">
                <a16:creationId xmlns:a16="http://schemas.microsoft.com/office/drawing/2014/main" id="{5CE86942-57AD-364C-8125-C013440D12C8}"/>
              </a:ext>
            </a:extLst>
          </p:cNvPr>
          <p:cNvSpPr txBox="1">
            <a:spLocks noChangeArrowheads="1"/>
          </p:cNvSpPr>
          <p:nvPr/>
        </p:nvSpPr>
        <p:spPr bwMode="auto">
          <a:xfrm>
            <a:off x="0" y="1676400"/>
            <a:ext cx="9144000" cy="9540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571500" indent="-571500"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algn="ctr" eaLnBrk="1" hangingPunct="1">
              <a:spcBef>
                <a:spcPct val="50000"/>
              </a:spcBef>
              <a:buFontTx/>
              <a:buAutoNum type="romanUcPeriod" startAt="5"/>
            </a:pPr>
            <a:r>
              <a:rPr lang="en-US" altLang="en-US" b="1" i="1">
                <a:solidFill>
                  <a:schemeClr val="bg1"/>
                </a:solidFill>
              </a:rPr>
              <a:t>Conclusion and Application: The Graphic Organizer</a:t>
            </a:r>
            <a:endParaRPr lang="en-US" altLang="en-US" i="1"/>
          </a:p>
        </p:txBody>
      </p:sp>
    </p:spTree>
  </p:cSld>
  <p:clrMapOvr>
    <a:masterClrMapping/>
  </p:clrMapOvr>
  <p:transition>
    <p:fade/>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A07A878F-CB18-AC4F-989A-88DC6CEFA21E}"/>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sp>
        <p:nvSpPr>
          <p:cNvPr id="81923" name="Rectangle 40">
            <a:extLst>
              <a:ext uri="{FF2B5EF4-FFF2-40B4-BE49-F238E27FC236}">
                <a16:creationId xmlns:a16="http://schemas.microsoft.com/office/drawing/2014/main" id="{B297FE8B-6358-C24C-B03A-EF6B8675CE2C}"/>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2" name="Rectangle 1">
            <a:extLst>
              <a:ext uri="{FF2B5EF4-FFF2-40B4-BE49-F238E27FC236}">
                <a16:creationId xmlns:a16="http://schemas.microsoft.com/office/drawing/2014/main" id="{5AA4966A-5E9C-C344-9C02-A234FB7198F2}"/>
              </a:ext>
            </a:extLst>
          </p:cNvPr>
          <p:cNvSpPr/>
          <p:nvPr/>
        </p:nvSpPr>
        <p:spPr>
          <a:xfrm>
            <a:off x="543923" y="1723731"/>
            <a:ext cx="8056154" cy="3416320"/>
          </a:xfrm>
          <a:prstGeom prst="rect">
            <a:avLst/>
          </a:prstGeom>
          <a:noFill/>
        </p:spPr>
        <p:txBody>
          <a:bodyPr>
            <a:spAutoFit/>
          </a:bodyPr>
          <a:lstStyle/>
          <a:p>
            <a:pPr algn="ctr" fontAlgn="auto">
              <a:spcBef>
                <a:spcPts val="0"/>
              </a:spcBef>
              <a:spcAft>
                <a:spcPts val="0"/>
              </a:spcAft>
              <a:defRPr/>
            </a:pPr>
            <a:r>
              <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mn-cs"/>
              </a:rPr>
              <a:t>Worldview and Biblical Decision Making</a:t>
            </a:r>
          </a:p>
          <a:p>
            <a:pPr algn="ctr" fontAlgn="auto">
              <a:spcBef>
                <a:spcPts val="0"/>
              </a:spcBef>
              <a:spcAft>
                <a:spcPts val="0"/>
              </a:spcAft>
              <a:defRPr/>
            </a:pPr>
            <a:r>
              <a:rPr lang="en-US" sz="5400" dirty="0">
                <a:ln w="18415" cmpd="sng">
                  <a:solidFill>
                    <a:srgbClr val="FFFFFF"/>
                  </a:solidFill>
                  <a:prstDash val="solid"/>
                </a:ln>
                <a:solidFill>
                  <a:srgbClr val="FFFF00"/>
                </a:solidFill>
                <a:effectLst>
                  <a:outerShdw blurRad="63500" dir="3600000" algn="tl" rotWithShape="0">
                    <a:srgbClr val="000000">
                      <a:alpha val="70000"/>
                    </a:srgbClr>
                  </a:outerShdw>
                </a:effectLst>
                <a:latin typeface="Calibri"/>
                <a:cs typeface="+mn-cs"/>
              </a:rPr>
              <a:t>Graphic Organizer</a:t>
            </a:r>
          </a:p>
          <a:p>
            <a:pPr algn="ctr" fontAlgn="auto">
              <a:spcBef>
                <a:spcPts val="0"/>
              </a:spcBef>
              <a:spcAft>
                <a:spcPts val="0"/>
              </a:spcAft>
              <a:defRPr/>
            </a:pPr>
            <a:endParaRPr lang="en-US" sz="5400" dirty="0">
              <a:ln w="18415" cmpd="sng">
                <a:solidFill>
                  <a:srgbClr val="FFFFFF"/>
                </a:solidFill>
                <a:prstDash val="solid"/>
              </a:ln>
              <a:solidFill>
                <a:srgbClr val="FFFFFF"/>
              </a:solidFill>
              <a:effectLst>
                <a:outerShdw blurRad="63500" dir="3600000" algn="tl" rotWithShape="0">
                  <a:srgbClr val="000000">
                    <a:alpha val="70000"/>
                  </a:srgbClr>
                </a:outerShdw>
              </a:effectLst>
              <a:latin typeface="Calibri"/>
              <a:cs typeface="+mn-cs"/>
            </a:endParaRPr>
          </a:p>
        </p:txBody>
      </p:sp>
    </p:spTree>
  </p:cSld>
  <p:clrMapOvr>
    <a:masterClrMapping/>
  </p:clrMapOvr>
  <p:transition>
    <p:fade/>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C8B1D2E1-3B8E-294F-B9A7-C869F6D20C97}"/>
              </a:ext>
            </a:extLst>
          </p:cNvPr>
          <p:cNvPicPr>
            <a:picLocks noChangeAspect="1" noChangeArrowheads="1"/>
          </p:cNvPicPr>
          <p:nvPr/>
        </p:nvPicPr>
        <p:blipFill>
          <a:blip r:embed="rId2" cstate="print"/>
          <a:srcRect l="11346" t="9421" r="8409" b="9403"/>
          <a:stretch>
            <a:fillRect/>
          </a:stretch>
        </p:blipFill>
        <p:spPr bwMode="auto">
          <a:xfrm>
            <a:off x="0" y="0"/>
            <a:ext cx="9151713" cy="6863785"/>
          </a:xfrm>
          <a:prstGeom prst="rect">
            <a:avLst/>
          </a:prstGeom>
          <a:noFill/>
          <a:scene3d>
            <a:camera prst="orthographicFront"/>
            <a:lightRig rig="threePt" dir="t"/>
          </a:scene3d>
          <a:sp3d extrusionH="120650" contourW="76200"/>
        </p:spPr>
      </p:pic>
      <p:sp>
        <p:nvSpPr>
          <p:cNvPr id="82947" name="Rectangle 40">
            <a:extLst>
              <a:ext uri="{FF2B5EF4-FFF2-40B4-BE49-F238E27FC236}">
                <a16:creationId xmlns:a16="http://schemas.microsoft.com/office/drawing/2014/main" id="{94299D1D-3CB7-F942-B082-25AB8A5A9EFF}"/>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3" name="Rectangle 2">
            <a:extLst>
              <a:ext uri="{FF2B5EF4-FFF2-40B4-BE49-F238E27FC236}">
                <a16:creationId xmlns:a16="http://schemas.microsoft.com/office/drawing/2014/main" id="{71FAD775-C26A-B347-BA55-BC5376BF84CF}"/>
              </a:ext>
            </a:extLst>
          </p:cNvPr>
          <p:cNvSpPr/>
          <p:nvPr/>
        </p:nvSpPr>
        <p:spPr>
          <a:xfrm>
            <a:off x="1294256" y="1600200"/>
            <a:ext cx="6549345" cy="4247317"/>
          </a:xfrm>
          <a:prstGeom prst="rect">
            <a:avLst/>
          </a:prstGeom>
          <a:noFill/>
        </p:spPr>
        <p:txBody>
          <a:bodyPr>
            <a:spAutoFit/>
            <a:scene3d>
              <a:camera prst="orthographicFront"/>
              <a:lightRig rig="flat" dir="t">
                <a:rot lat="0" lon="0" rev="18900000"/>
              </a:lightRig>
            </a:scene3d>
            <a:sp3d extrusionH="31750" contourW="6350" prstMaterial="powder">
              <a:bevelT w="19050" h="19050" prst="angle"/>
              <a:contourClr>
                <a:schemeClr val="accent3">
                  <a:tint val="100000"/>
                  <a:shade val="100000"/>
                  <a:satMod val="100000"/>
                  <a:hueMod val="100000"/>
                </a:schemeClr>
              </a:contourClr>
            </a:sp3d>
          </a:bodyPr>
          <a:lstStyle/>
          <a:p>
            <a:pPr algn="ctr" fontAlgn="auto">
              <a:spcBef>
                <a:spcPts val="0"/>
              </a:spcBef>
              <a:spcAft>
                <a:spcPts val="0"/>
              </a:spcAft>
              <a:defRPr/>
            </a:pPr>
            <a:r>
              <a:rPr lang="en-US" sz="5400" b="1" dirty="0">
                <a:ln/>
                <a:solidFill>
                  <a:srgbClr val="9BBB59"/>
                </a:solidFill>
                <a:latin typeface="Calibri"/>
                <a:cs typeface="+mn-cs"/>
              </a:rPr>
              <a:t>The Basic Tools of Human Rationality and Personality, Raw Sense Data, and Cultural Inheritance</a:t>
            </a:r>
          </a:p>
        </p:txBody>
      </p:sp>
    </p:spTree>
  </p:cSld>
  <p:clrMapOvr>
    <a:masterClrMapping/>
  </p:clrMapOvr>
  <p:transition>
    <p:fade/>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ECA44239-A0C1-A84D-A44F-9C71308F6765}"/>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sp>
        <p:nvSpPr>
          <p:cNvPr id="5" name="Oval 4">
            <a:extLst>
              <a:ext uri="{FF2B5EF4-FFF2-40B4-BE49-F238E27FC236}">
                <a16:creationId xmlns:a16="http://schemas.microsoft.com/office/drawing/2014/main" id="{8521F444-8F08-C64B-AEE8-985BC652C623}"/>
              </a:ext>
            </a:extLst>
          </p:cNvPr>
          <p:cNvSpPr>
            <a:spLocks noChangeArrowheads="1"/>
          </p:cNvSpPr>
          <p:nvPr/>
        </p:nvSpPr>
        <p:spPr bwMode="auto">
          <a:xfrm>
            <a:off x="644525" y="6350"/>
            <a:ext cx="7726363" cy="6858000"/>
          </a:xfrm>
          <a:prstGeom prst="ellipse">
            <a:avLst/>
          </a:prstGeom>
          <a:blipFill>
            <a:blip r:embed="rId3"/>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6" name="Oval 5">
            <a:extLst>
              <a:ext uri="{FF2B5EF4-FFF2-40B4-BE49-F238E27FC236}">
                <a16:creationId xmlns:a16="http://schemas.microsoft.com/office/drawing/2014/main" id="{191F96EB-5179-C748-A72C-0CDAD4DAF791}"/>
              </a:ext>
            </a:extLst>
          </p:cNvPr>
          <p:cNvSpPr>
            <a:spLocks noChangeArrowheads="1"/>
          </p:cNvSpPr>
          <p:nvPr/>
        </p:nvSpPr>
        <p:spPr bwMode="auto">
          <a:xfrm>
            <a:off x="1404938" y="692150"/>
            <a:ext cx="6332537" cy="5486400"/>
          </a:xfrm>
          <a:prstGeom prst="ellipse">
            <a:avLst/>
          </a:prstGeom>
          <a:blipFill>
            <a:blip r:embed="rId4"/>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7" name="Oval 6">
            <a:extLst>
              <a:ext uri="{FF2B5EF4-FFF2-40B4-BE49-F238E27FC236}">
                <a16:creationId xmlns:a16="http://schemas.microsoft.com/office/drawing/2014/main" id="{F6A85F55-9D89-7A41-856B-CDA550F3A8DC}"/>
              </a:ext>
            </a:extLst>
          </p:cNvPr>
          <p:cNvSpPr>
            <a:spLocks noChangeArrowheads="1"/>
          </p:cNvSpPr>
          <p:nvPr/>
        </p:nvSpPr>
        <p:spPr bwMode="auto">
          <a:xfrm>
            <a:off x="2133600" y="1279525"/>
            <a:ext cx="4906963" cy="4324350"/>
          </a:xfrm>
          <a:prstGeom prst="ellipse">
            <a:avLst/>
          </a:prstGeom>
          <a:blipFill>
            <a:blip r:embed="rId5"/>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8" name="Oval 7">
            <a:extLst>
              <a:ext uri="{FF2B5EF4-FFF2-40B4-BE49-F238E27FC236}">
                <a16:creationId xmlns:a16="http://schemas.microsoft.com/office/drawing/2014/main" id="{437DFE96-E138-8E4A-9850-3B5198B45B16}"/>
              </a:ext>
            </a:extLst>
          </p:cNvPr>
          <p:cNvSpPr>
            <a:spLocks noChangeArrowheads="1"/>
          </p:cNvSpPr>
          <p:nvPr/>
        </p:nvSpPr>
        <p:spPr bwMode="auto">
          <a:xfrm>
            <a:off x="2860675" y="1817688"/>
            <a:ext cx="3546475" cy="3052762"/>
          </a:xfrm>
          <a:prstGeom prst="ellipse">
            <a:avLst/>
          </a:prstGeom>
          <a:solidFill>
            <a:schemeClr val="tx1"/>
          </a:solid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9" name="Oval 8">
            <a:extLst>
              <a:ext uri="{FF2B5EF4-FFF2-40B4-BE49-F238E27FC236}">
                <a16:creationId xmlns:a16="http://schemas.microsoft.com/office/drawing/2014/main" id="{8C4ECF5E-8284-3A48-9934-AA0B198B2EA8}"/>
              </a:ext>
            </a:extLst>
          </p:cNvPr>
          <p:cNvSpPr>
            <a:spLocks noChangeArrowheads="1"/>
          </p:cNvSpPr>
          <p:nvPr/>
        </p:nvSpPr>
        <p:spPr bwMode="auto">
          <a:xfrm>
            <a:off x="3414713" y="2279650"/>
            <a:ext cx="2454275" cy="2128838"/>
          </a:xfrm>
          <a:prstGeom prst="ellipse">
            <a:avLst/>
          </a:prstGeom>
          <a:blipFill>
            <a:blip r:embed="rId6"/>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10" name="Text Box 10">
            <a:extLst>
              <a:ext uri="{FF2B5EF4-FFF2-40B4-BE49-F238E27FC236}">
                <a16:creationId xmlns:a16="http://schemas.microsoft.com/office/drawing/2014/main" id="{40F15053-39FA-6F45-9620-EE65499099BF}"/>
              </a:ext>
            </a:extLst>
          </p:cNvPr>
          <p:cNvSpPr txBox="1">
            <a:spLocks noChangeArrowheads="1"/>
          </p:cNvSpPr>
          <p:nvPr/>
        </p:nvSpPr>
        <p:spPr bwMode="auto">
          <a:xfrm>
            <a:off x="3868738" y="2941638"/>
            <a:ext cx="1714500" cy="7921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My/Our Story</a:t>
            </a:r>
            <a:endParaRPr lang="en-US" sz="1200" dirty="0">
              <a:solidFill>
                <a:prstClr val="black"/>
              </a:solidFill>
              <a:latin typeface="Times New Roman"/>
              <a:ea typeface="Batang"/>
              <a:cs typeface="+mn-cs"/>
            </a:endParaRPr>
          </a:p>
          <a:p>
            <a:pPr algn="ctr" fontAlgn="auto">
              <a:spcBef>
                <a:spcPts val="0"/>
              </a:spcBef>
              <a:spcAft>
                <a:spcPts val="0"/>
              </a:spcAft>
              <a:defRPr/>
            </a:pPr>
            <a:r>
              <a:rPr lang="en-US" sz="1200" b="1" dirty="0">
                <a:solidFill>
                  <a:srgbClr val="FFFFFF"/>
                </a:solidFill>
                <a:latin typeface="Times New Roman"/>
                <a:ea typeface="Batang"/>
                <a:cs typeface="+mn-cs"/>
              </a:rPr>
              <a:t>(The CORE Narrative(s))</a:t>
            </a:r>
            <a:endParaRPr lang="en-US" sz="1200" dirty="0">
              <a:solidFill>
                <a:prstClr val="black"/>
              </a:solidFill>
              <a:latin typeface="Times New Roman"/>
              <a:ea typeface="Batang"/>
              <a:cs typeface="+mn-cs"/>
            </a:endParaRPr>
          </a:p>
        </p:txBody>
      </p:sp>
      <p:sp>
        <p:nvSpPr>
          <p:cNvPr id="11" name="Text Box 11">
            <a:extLst>
              <a:ext uri="{FF2B5EF4-FFF2-40B4-BE49-F238E27FC236}">
                <a16:creationId xmlns:a16="http://schemas.microsoft.com/office/drawing/2014/main" id="{1861495F-BA6F-1F4D-8E80-29A7AFAA30F8}"/>
              </a:ext>
            </a:extLst>
          </p:cNvPr>
          <p:cNvSpPr txBox="1">
            <a:spLocks noChangeArrowheads="1"/>
          </p:cNvSpPr>
          <p:nvPr/>
        </p:nvSpPr>
        <p:spPr bwMode="auto">
          <a:xfrm>
            <a:off x="3803650" y="1936750"/>
            <a:ext cx="1773238" cy="3429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What is real?</a:t>
            </a:r>
            <a:endParaRPr lang="en-US" sz="1200" dirty="0">
              <a:solidFill>
                <a:prstClr val="black"/>
              </a:solidFill>
              <a:latin typeface="Times New Roman"/>
              <a:ea typeface="Batang"/>
              <a:cs typeface="+mn-cs"/>
            </a:endParaRPr>
          </a:p>
        </p:txBody>
      </p:sp>
      <p:sp>
        <p:nvSpPr>
          <p:cNvPr id="12" name="Text Box 12">
            <a:extLst>
              <a:ext uri="{FF2B5EF4-FFF2-40B4-BE49-F238E27FC236}">
                <a16:creationId xmlns:a16="http://schemas.microsoft.com/office/drawing/2014/main" id="{8E7F97D9-EB04-D04F-B701-6D305E2733D9}"/>
              </a:ext>
            </a:extLst>
          </p:cNvPr>
          <p:cNvSpPr txBox="1">
            <a:spLocks noChangeArrowheads="1"/>
          </p:cNvSpPr>
          <p:nvPr/>
        </p:nvSpPr>
        <p:spPr bwMode="auto">
          <a:xfrm>
            <a:off x="3810000" y="4456113"/>
            <a:ext cx="1773238"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Metaphysics</a:t>
            </a:r>
            <a:endParaRPr lang="en-US" sz="1200" dirty="0">
              <a:solidFill>
                <a:prstClr val="black"/>
              </a:solidFill>
              <a:latin typeface="Times New Roman"/>
              <a:ea typeface="Batang"/>
              <a:cs typeface="+mn-cs"/>
            </a:endParaRPr>
          </a:p>
        </p:txBody>
      </p:sp>
      <p:sp>
        <p:nvSpPr>
          <p:cNvPr id="13" name="Text Box 13">
            <a:extLst>
              <a:ext uri="{FF2B5EF4-FFF2-40B4-BE49-F238E27FC236}">
                <a16:creationId xmlns:a16="http://schemas.microsoft.com/office/drawing/2014/main" id="{4C1DD1F4-6870-AC4A-879D-5E2986B4B5EB}"/>
              </a:ext>
            </a:extLst>
          </p:cNvPr>
          <p:cNvSpPr txBox="1">
            <a:spLocks noChangeArrowheads="1"/>
          </p:cNvSpPr>
          <p:nvPr/>
        </p:nvSpPr>
        <p:spPr bwMode="auto">
          <a:xfrm>
            <a:off x="3684588" y="1401763"/>
            <a:ext cx="1898650" cy="414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prstClr val="black"/>
                </a:solidFill>
                <a:latin typeface="Times New Roman"/>
                <a:ea typeface="Batang"/>
                <a:cs typeface="+mn-cs"/>
              </a:rPr>
              <a:t>What is true?</a:t>
            </a:r>
            <a:endParaRPr lang="en-US" sz="1200" dirty="0">
              <a:solidFill>
                <a:prstClr val="black"/>
              </a:solidFill>
              <a:latin typeface="Times New Roman"/>
              <a:ea typeface="Batang"/>
              <a:cs typeface="+mn-cs"/>
            </a:endParaRPr>
          </a:p>
        </p:txBody>
      </p:sp>
      <p:sp>
        <p:nvSpPr>
          <p:cNvPr id="14" name="Text Box 14">
            <a:extLst>
              <a:ext uri="{FF2B5EF4-FFF2-40B4-BE49-F238E27FC236}">
                <a16:creationId xmlns:a16="http://schemas.microsoft.com/office/drawing/2014/main" id="{938362DB-1281-E24D-AD9F-C45A1333D59E}"/>
              </a:ext>
            </a:extLst>
          </p:cNvPr>
          <p:cNvSpPr txBox="1">
            <a:spLocks noChangeArrowheads="1"/>
          </p:cNvSpPr>
          <p:nvPr/>
        </p:nvSpPr>
        <p:spPr bwMode="auto">
          <a:xfrm>
            <a:off x="3430588" y="4965700"/>
            <a:ext cx="2374900" cy="6381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000000"/>
                </a:solidFill>
                <a:latin typeface="Times New Roman"/>
                <a:ea typeface="Batang"/>
                <a:cs typeface="+mn-cs"/>
              </a:rPr>
              <a:t>Beliefs/Knowledge (Epistemology)</a:t>
            </a:r>
            <a:endParaRPr lang="en-US" sz="1200" dirty="0">
              <a:solidFill>
                <a:prstClr val="black"/>
              </a:solidFill>
              <a:latin typeface="Times New Roman"/>
              <a:ea typeface="Batang"/>
              <a:cs typeface="+mn-cs"/>
            </a:endParaRPr>
          </a:p>
        </p:txBody>
      </p:sp>
      <p:sp>
        <p:nvSpPr>
          <p:cNvPr id="15" name="Text Box 15">
            <a:extLst>
              <a:ext uri="{FF2B5EF4-FFF2-40B4-BE49-F238E27FC236}">
                <a16:creationId xmlns:a16="http://schemas.microsoft.com/office/drawing/2014/main" id="{68AA8DBE-5F23-6448-BA24-A7E221A8A248}"/>
              </a:ext>
            </a:extLst>
          </p:cNvPr>
          <p:cNvSpPr txBox="1">
            <a:spLocks noChangeArrowheads="1"/>
          </p:cNvSpPr>
          <p:nvPr/>
        </p:nvSpPr>
        <p:spPr bwMode="auto">
          <a:xfrm>
            <a:off x="3684588" y="5713413"/>
            <a:ext cx="2184400" cy="442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Values (Ethics)</a:t>
            </a:r>
            <a:endParaRPr lang="en-US" sz="1200" dirty="0">
              <a:solidFill>
                <a:prstClr val="black"/>
              </a:solidFill>
              <a:latin typeface="Times New Roman"/>
              <a:ea typeface="Batang"/>
              <a:cs typeface="+mn-cs"/>
            </a:endParaRPr>
          </a:p>
        </p:txBody>
      </p:sp>
      <p:sp>
        <p:nvSpPr>
          <p:cNvPr id="16" name="Text Box 16">
            <a:extLst>
              <a:ext uri="{FF2B5EF4-FFF2-40B4-BE49-F238E27FC236}">
                <a16:creationId xmlns:a16="http://schemas.microsoft.com/office/drawing/2014/main" id="{1CF2E2B0-46BD-A14A-A423-0E6108588C96}"/>
              </a:ext>
            </a:extLst>
          </p:cNvPr>
          <p:cNvSpPr txBox="1">
            <a:spLocks noChangeArrowheads="1"/>
          </p:cNvSpPr>
          <p:nvPr/>
        </p:nvSpPr>
        <p:spPr bwMode="auto">
          <a:xfrm>
            <a:off x="3248025" y="6340475"/>
            <a:ext cx="2897188" cy="3651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Behavior (Sociology)</a:t>
            </a:r>
            <a:endParaRPr lang="en-US" sz="1200" dirty="0">
              <a:solidFill>
                <a:prstClr val="black"/>
              </a:solidFill>
              <a:latin typeface="Times New Roman"/>
              <a:ea typeface="Batang"/>
              <a:cs typeface="+mn-cs"/>
            </a:endParaRPr>
          </a:p>
        </p:txBody>
      </p:sp>
      <p:sp>
        <p:nvSpPr>
          <p:cNvPr id="17" name="Text Box 17">
            <a:extLst>
              <a:ext uri="{FF2B5EF4-FFF2-40B4-BE49-F238E27FC236}">
                <a16:creationId xmlns:a16="http://schemas.microsoft.com/office/drawing/2014/main" id="{CBB955CB-609A-424D-B3C3-6A50B14E44BB}"/>
              </a:ext>
            </a:extLst>
          </p:cNvPr>
          <p:cNvSpPr txBox="1">
            <a:spLocks noChangeArrowheads="1"/>
          </p:cNvSpPr>
          <p:nvPr/>
        </p:nvSpPr>
        <p:spPr bwMode="auto">
          <a:xfrm>
            <a:off x="3613150" y="885825"/>
            <a:ext cx="2057400" cy="3635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What is good?</a:t>
            </a:r>
            <a:endParaRPr lang="en-US" sz="1200" dirty="0">
              <a:solidFill>
                <a:prstClr val="black"/>
              </a:solidFill>
              <a:latin typeface="Times New Roman"/>
              <a:ea typeface="Batang"/>
              <a:cs typeface="+mn-cs"/>
            </a:endParaRPr>
          </a:p>
        </p:txBody>
      </p:sp>
      <p:sp>
        <p:nvSpPr>
          <p:cNvPr id="18" name="Text Box 18">
            <a:extLst>
              <a:ext uri="{FF2B5EF4-FFF2-40B4-BE49-F238E27FC236}">
                <a16:creationId xmlns:a16="http://schemas.microsoft.com/office/drawing/2014/main" id="{A96871E3-F229-9944-91AD-880F9D934D76}"/>
              </a:ext>
            </a:extLst>
          </p:cNvPr>
          <p:cNvSpPr txBox="1">
            <a:spLocks noChangeArrowheads="1"/>
          </p:cNvSpPr>
          <p:nvPr/>
        </p:nvSpPr>
        <p:spPr bwMode="auto">
          <a:xfrm>
            <a:off x="3589338" y="177800"/>
            <a:ext cx="2025650" cy="514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What is done?</a:t>
            </a:r>
            <a:endParaRPr lang="en-US" sz="1200" dirty="0">
              <a:solidFill>
                <a:prstClr val="black"/>
              </a:solidFill>
              <a:latin typeface="Times New Roman"/>
              <a:ea typeface="Batang"/>
              <a:cs typeface="+mn-cs"/>
            </a:endParaRPr>
          </a:p>
        </p:txBody>
      </p:sp>
      <p:sp>
        <p:nvSpPr>
          <p:cNvPr id="19" name="Left-Right Arrow 18">
            <a:extLst>
              <a:ext uri="{FF2B5EF4-FFF2-40B4-BE49-F238E27FC236}">
                <a16:creationId xmlns:a16="http://schemas.microsoft.com/office/drawing/2014/main" id="{720495F3-5133-E243-9A28-BCE35517E3E2}"/>
              </a:ext>
            </a:extLst>
          </p:cNvPr>
          <p:cNvSpPr/>
          <p:nvPr/>
        </p:nvSpPr>
        <p:spPr>
          <a:xfrm>
            <a:off x="5376863" y="2803525"/>
            <a:ext cx="2994025" cy="1028700"/>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prstClr val="white"/>
              </a:solidFill>
            </a:endParaRPr>
          </a:p>
        </p:txBody>
      </p:sp>
      <p:sp>
        <p:nvSpPr>
          <p:cNvPr id="20" name="Text Box 2">
            <a:extLst>
              <a:ext uri="{FF2B5EF4-FFF2-40B4-BE49-F238E27FC236}">
                <a16:creationId xmlns:a16="http://schemas.microsoft.com/office/drawing/2014/main" id="{398FC07D-8DDB-464E-B56B-673B17845C7C}"/>
              </a:ext>
            </a:extLst>
          </p:cNvPr>
          <p:cNvSpPr txBox="1">
            <a:spLocks noChangeArrowheads="1"/>
          </p:cNvSpPr>
          <p:nvPr/>
        </p:nvSpPr>
        <p:spPr bwMode="auto">
          <a:xfrm>
            <a:off x="5584032" y="3034444"/>
            <a:ext cx="2694405" cy="566370"/>
          </a:xfrm>
          <a:prstGeom prst="rect">
            <a:avLst/>
          </a:prstGeom>
          <a:noFill/>
          <a:ln w="9525">
            <a:noFill/>
            <a:miter lim="800000"/>
            <a:headEnd/>
            <a:tailEnd/>
          </a:ln>
        </p:spPr>
        <p:txBody>
          <a:bodyPr/>
          <a:lstStyle/>
          <a:p>
            <a:pPr algn="ctr" fontAlgn="auto">
              <a:spcBef>
                <a:spcPts val="0"/>
              </a:spcBef>
              <a:spcAft>
                <a:spcPts val="0"/>
              </a:spcAft>
              <a:defRPr/>
            </a:pPr>
            <a:r>
              <a:rPr lang="en-US" sz="2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Worldview</a:t>
            </a:r>
            <a:endParaRPr lang="en-US" sz="2400" dirty="0">
              <a:solidFill>
                <a:prstClr val="black"/>
              </a:solidFill>
              <a:latin typeface="Times New Roman"/>
              <a:ea typeface="Batang"/>
              <a:cs typeface="+mn-cs"/>
            </a:endParaRPr>
          </a:p>
        </p:txBody>
      </p:sp>
      <p:sp>
        <p:nvSpPr>
          <p:cNvPr id="83987" name="Rectangle 40">
            <a:extLst>
              <a:ext uri="{FF2B5EF4-FFF2-40B4-BE49-F238E27FC236}">
                <a16:creationId xmlns:a16="http://schemas.microsoft.com/office/drawing/2014/main" id="{D014947E-552E-6B47-A5CE-895F6E44BD95}"/>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fade">
                                      <p:cBhvr>
                                        <p:cTn id="7" dur="500"/>
                                        <p:tgtEl>
                                          <p:spTgt spid="18"/>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fade">
                                      <p:cBhvr>
                                        <p:cTn id="12" dur="500"/>
                                        <p:tgtEl>
                                          <p:spTgt spid="1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grpId="0" nodeType="clickEffect">
                                  <p:stCondLst>
                                    <p:cond delay="0"/>
                                  </p:stCondLst>
                                  <p:childTnLst>
                                    <p:set>
                                      <p:cBhvr>
                                        <p:cTn id="16" dur="1" fill="hold">
                                          <p:stCondLst>
                                            <p:cond delay="0"/>
                                          </p:stCondLst>
                                        </p:cTn>
                                        <p:tgtEl>
                                          <p:spTgt spid="17"/>
                                        </p:tgtEl>
                                        <p:attrNameLst>
                                          <p:attrName>style.visibility</p:attrName>
                                        </p:attrNameLst>
                                      </p:cBhvr>
                                      <p:to>
                                        <p:strVal val="visible"/>
                                      </p:to>
                                    </p:set>
                                    <p:animEffect transition="in" filter="fade">
                                      <p:cBhvr>
                                        <p:cTn id="17" dur="500"/>
                                        <p:tgtEl>
                                          <p:spTgt spid="1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grpId="0" nodeType="clickEffect">
                                  <p:stCondLst>
                                    <p:cond delay="0"/>
                                  </p:stCondLst>
                                  <p:childTnLst>
                                    <p:set>
                                      <p:cBhvr>
                                        <p:cTn id="21" dur="1" fill="hold">
                                          <p:stCondLst>
                                            <p:cond delay="0"/>
                                          </p:stCondLst>
                                        </p:cTn>
                                        <p:tgtEl>
                                          <p:spTgt spid="15"/>
                                        </p:tgtEl>
                                        <p:attrNameLst>
                                          <p:attrName>style.visibility</p:attrName>
                                        </p:attrNameLst>
                                      </p:cBhvr>
                                      <p:to>
                                        <p:strVal val="visible"/>
                                      </p:to>
                                    </p:set>
                                    <p:animEffect transition="in" filter="fade">
                                      <p:cBhvr>
                                        <p:cTn id="22" dur="500"/>
                                        <p:tgtEl>
                                          <p:spTgt spid="1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presetSubtype="0" fill="hold" grpId="0" nodeType="click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fade">
                                      <p:cBhvr>
                                        <p:cTn id="27" dur="500"/>
                                        <p:tgtEl>
                                          <p:spTgt spid="13"/>
                                        </p:tgtEl>
                                      </p:cBhvr>
                                    </p:animEffect>
                                  </p:childTnLst>
                                </p:cTn>
                              </p:par>
                            </p:childTnLst>
                          </p:cTn>
                        </p:par>
                      </p:childTnLst>
                    </p:cTn>
                  </p:par>
                  <p:par>
                    <p:cTn id="28" fill="hold" nodeType="clickPar">
                      <p:stCondLst>
                        <p:cond delay="indefinite"/>
                      </p:stCondLst>
                      <p:childTnLst>
                        <p:par>
                          <p:cTn id="29" fill="hold" nodeType="withGroup">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14"/>
                                        </p:tgtEl>
                                        <p:attrNameLst>
                                          <p:attrName>style.visibility</p:attrName>
                                        </p:attrNameLst>
                                      </p:cBhvr>
                                      <p:to>
                                        <p:strVal val="visible"/>
                                      </p:to>
                                    </p:set>
                                    <p:animEffect transition="in" filter="fade">
                                      <p:cBhvr>
                                        <p:cTn id="32" dur="500"/>
                                        <p:tgtEl>
                                          <p:spTgt spid="14"/>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0" presetClass="entr" presetSubtype="0" fill="hold" grpId="0" nodeType="clickEffect">
                                  <p:stCondLst>
                                    <p:cond delay="0"/>
                                  </p:stCondLst>
                                  <p:childTnLst>
                                    <p:set>
                                      <p:cBhvr>
                                        <p:cTn id="36" dur="1" fill="hold">
                                          <p:stCondLst>
                                            <p:cond delay="0"/>
                                          </p:stCondLst>
                                        </p:cTn>
                                        <p:tgtEl>
                                          <p:spTgt spid="11"/>
                                        </p:tgtEl>
                                        <p:attrNameLst>
                                          <p:attrName>style.visibility</p:attrName>
                                        </p:attrNameLst>
                                      </p:cBhvr>
                                      <p:to>
                                        <p:strVal val="visible"/>
                                      </p:to>
                                    </p:set>
                                    <p:animEffect transition="in" filter="fade">
                                      <p:cBhvr>
                                        <p:cTn id="37" dur="500"/>
                                        <p:tgtEl>
                                          <p:spTgt spid="11"/>
                                        </p:tgtEl>
                                      </p:cBhvr>
                                    </p:animEffect>
                                  </p:childTnLst>
                                </p:cTn>
                              </p:par>
                            </p:childTnLst>
                          </p:cTn>
                        </p:par>
                      </p:childTnLst>
                    </p:cTn>
                  </p:par>
                  <p:par>
                    <p:cTn id="38" fill="hold" nodeType="clickPar">
                      <p:stCondLst>
                        <p:cond delay="indefinite"/>
                      </p:stCondLst>
                      <p:childTnLst>
                        <p:par>
                          <p:cTn id="39" fill="hold" nodeType="withGroup">
                            <p:stCondLst>
                              <p:cond delay="0"/>
                            </p:stCondLst>
                            <p:childTnLst>
                              <p:par>
                                <p:cTn id="40" presetID="10" presetClass="entr" presetSubtype="0" fill="hold" grpId="0" nodeType="clickEffect">
                                  <p:stCondLst>
                                    <p:cond delay="0"/>
                                  </p:stCondLst>
                                  <p:childTnLst>
                                    <p:set>
                                      <p:cBhvr>
                                        <p:cTn id="41" dur="1" fill="hold">
                                          <p:stCondLst>
                                            <p:cond delay="0"/>
                                          </p:stCondLst>
                                        </p:cTn>
                                        <p:tgtEl>
                                          <p:spTgt spid="12"/>
                                        </p:tgtEl>
                                        <p:attrNameLst>
                                          <p:attrName>style.visibility</p:attrName>
                                        </p:attrNameLst>
                                      </p:cBhvr>
                                      <p:to>
                                        <p:strVal val="visible"/>
                                      </p:to>
                                    </p:set>
                                    <p:animEffect transition="in" filter="fade">
                                      <p:cBhvr>
                                        <p:cTn id="42" dur="500"/>
                                        <p:tgtEl>
                                          <p:spTgt spid="12"/>
                                        </p:tgtEl>
                                      </p:cBhvr>
                                    </p:animEffect>
                                  </p:childTnLst>
                                </p:cTn>
                              </p:par>
                            </p:childTnLst>
                          </p:cTn>
                        </p:par>
                      </p:childTnLst>
                    </p:cTn>
                  </p:par>
                  <p:par>
                    <p:cTn id="43" fill="hold" nodeType="clickPar">
                      <p:stCondLst>
                        <p:cond delay="indefinite"/>
                      </p:stCondLst>
                      <p:childTnLst>
                        <p:par>
                          <p:cTn id="44" fill="hold" nodeType="withGroup">
                            <p:stCondLst>
                              <p:cond delay="0"/>
                            </p:stCondLst>
                            <p:childTnLst>
                              <p:par>
                                <p:cTn id="45" presetID="10" presetClass="entr" presetSubtype="0" fill="hold" grpId="0"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fade">
                                      <p:cBhvr>
                                        <p:cTn id="47" dur="500"/>
                                        <p:tgtEl>
                                          <p:spTgt spid="10"/>
                                        </p:tgtEl>
                                      </p:cBhvr>
                                    </p:animEffect>
                                  </p:childTnLst>
                                </p:cTn>
                              </p:par>
                            </p:childTnLst>
                          </p:cTn>
                        </p:par>
                      </p:childTnLst>
                    </p:cTn>
                  </p:par>
                  <p:par>
                    <p:cTn id="48" fill="hold" nodeType="clickPar">
                      <p:stCondLst>
                        <p:cond delay="indefinite"/>
                      </p:stCondLst>
                      <p:childTnLst>
                        <p:par>
                          <p:cTn id="49" fill="hold" nodeType="withGroup">
                            <p:stCondLst>
                              <p:cond delay="0"/>
                            </p:stCondLst>
                            <p:childTnLst>
                              <p:par>
                                <p:cTn id="50" presetID="10" presetClass="entr" presetSubtype="0" fill="hold" nodeType="clickEffect">
                                  <p:stCondLst>
                                    <p:cond delay="0"/>
                                  </p:stCondLst>
                                  <p:childTnLst>
                                    <p:set>
                                      <p:cBhvr>
                                        <p:cTn id="51" dur="1" fill="hold">
                                          <p:stCondLst>
                                            <p:cond delay="0"/>
                                          </p:stCondLst>
                                        </p:cTn>
                                        <p:tgtEl>
                                          <p:spTgt spid="20"/>
                                        </p:tgtEl>
                                        <p:attrNameLst>
                                          <p:attrName>style.visibility</p:attrName>
                                        </p:attrNameLst>
                                      </p:cBhvr>
                                      <p:to>
                                        <p:strVal val="visible"/>
                                      </p:to>
                                    </p:set>
                                    <p:animEffect transition="in" filter="fade">
                                      <p:cBhvr>
                                        <p:cTn id="52" dur="500"/>
                                        <p:tgtEl>
                                          <p:spTgt spid="20"/>
                                        </p:tgtEl>
                                      </p:cBhvr>
                                    </p:animEffect>
                                  </p:childTnLst>
                                </p:cTn>
                              </p:par>
                              <p:par>
                                <p:cTn id="53" presetID="10" presetClass="entr" presetSubtype="0" fill="hold" grpId="0" nodeType="with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12" grpId="0"/>
      <p:bldP spid="13" grpId="0"/>
      <p:bldP spid="14" grpId="0"/>
      <p:bldP spid="15" grpId="0"/>
      <p:bldP spid="16" grpId="0"/>
      <p:bldP spid="17" grpId="0"/>
      <p:bldP spid="18" grpId="0"/>
      <p:bldP spid="19"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 name="Picture 2" descr="C:\Users\Jim Lemaster\AppData\Local\Microsoft\Windows\Temporary Internet Files\Content.IE5\3NBK3WG2\MC900438808[1].jpg">
            <a:extLst>
              <a:ext uri="{FF2B5EF4-FFF2-40B4-BE49-F238E27FC236}">
                <a16:creationId xmlns:a16="http://schemas.microsoft.com/office/drawing/2014/main" id="{E7EC99E8-E0E1-6842-9EC7-E7B54CB402E6}"/>
              </a:ext>
            </a:extLst>
          </p:cNvPr>
          <p:cNvPicPr>
            <a:picLocks noChangeAspect="1" noChangeArrowheads="1"/>
          </p:cNvPicPr>
          <p:nvPr/>
        </p:nvPicPr>
        <p:blipFill>
          <a:blip r:embed="rId2" cstate="print"/>
          <a:srcRect l="11346" t="9421" r="8409" b="9403"/>
          <a:stretch>
            <a:fillRect/>
          </a:stretch>
        </p:blipFill>
        <p:spPr bwMode="auto">
          <a:xfrm>
            <a:off x="-1" y="-1"/>
            <a:ext cx="9151713" cy="6863785"/>
          </a:xfrm>
          <a:prstGeom prst="rect">
            <a:avLst/>
          </a:prstGeom>
          <a:noFill/>
          <a:scene3d>
            <a:camera prst="orthographicFront"/>
            <a:lightRig rig="threePt" dir="t"/>
          </a:scene3d>
          <a:sp3d extrusionH="120650" contourW="76200"/>
        </p:spPr>
      </p:pic>
      <p:grpSp>
        <p:nvGrpSpPr>
          <p:cNvPr id="84995" name="Group 30">
            <a:extLst>
              <a:ext uri="{FF2B5EF4-FFF2-40B4-BE49-F238E27FC236}">
                <a16:creationId xmlns:a16="http://schemas.microsoft.com/office/drawing/2014/main" id="{310088AD-D6C4-AC40-8BF5-D07FF6A12C70}"/>
              </a:ext>
            </a:extLst>
          </p:cNvPr>
          <p:cNvGrpSpPr>
            <a:grpSpLocks/>
          </p:cNvGrpSpPr>
          <p:nvPr/>
        </p:nvGrpSpPr>
        <p:grpSpPr bwMode="auto">
          <a:xfrm>
            <a:off x="4259263" y="428625"/>
            <a:ext cx="4883150" cy="4818063"/>
            <a:chOff x="2133600" y="1935480"/>
            <a:chExt cx="4675759" cy="4572000"/>
          </a:xfrm>
        </p:grpSpPr>
        <p:sp>
          <p:nvSpPr>
            <p:cNvPr id="5" name="Oval 4">
              <a:extLst>
                <a:ext uri="{FF2B5EF4-FFF2-40B4-BE49-F238E27FC236}">
                  <a16:creationId xmlns:a16="http://schemas.microsoft.com/office/drawing/2014/main" id="{8807B3EE-C4EF-8047-954B-95D5B5E2C5CE}"/>
                </a:ext>
              </a:extLst>
            </p:cNvPr>
            <p:cNvSpPr>
              <a:spLocks noChangeArrowheads="1"/>
            </p:cNvSpPr>
            <p:nvPr/>
          </p:nvSpPr>
          <p:spPr bwMode="auto">
            <a:xfrm>
              <a:off x="2133600" y="1935480"/>
              <a:ext cx="4648398" cy="4572000"/>
            </a:xfrm>
            <a:prstGeom prst="ellipse">
              <a:avLst/>
            </a:prstGeom>
            <a:blipFill>
              <a:blip r:embed="rId3"/>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6" name="Oval 5">
              <a:extLst>
                <a:ext uri="{FF2B5EF4-FFF2-40B4-BE49-F238E27FC236}">
                  <a16:creationId xmlns:a16="http://schemas.microsoft.com/office/drawing/2014/main" id="{76DD4FE6-C55C-9B41-AE6D-45EEF5B5472D}"/>
                </a:ext>
              </a:extLst>
            </p:cNvPr>
            <p:cNvSpPr>
              <a:spLocks noChangeArrowheads="1"/>
            </p:cNvSpPr>
            <p:nvPr/>
          </p:nvSpPr>
          <p:spPr bwMode="auto">
            <a:xfrm>
              <a:off x="2591143" y="2393433"/>
              <a:ext cx="3809315" cy="3657600"/>
            </a:xfrm>
            <a:prstGeom prst="ellipse">
              <a:avLst/>
            </a:prstGeom>
            <a:blipFill>
              <a:blip r:embed="rId4"/>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7" name="Oval 6">
              <a:extLst>
                <a:ext uri="{FF2B5EF4-FFF2-40B4-BE49-F238E27FC236}">
                  <a16:creationId xmlns:a16="http://schemas.microsoft.com/office/drawing/2014/main" id="{A7570FC5-CEA8-3D4F-8F7B-F5A9B3EB7902}"/>
                </a:ext>
              </a:extLst>
            </p:cNvPr>
            <p:cNvSpPr>
              <a:spLocks noChangeArrowheads="1"/>
            </p:cNvSpPr>
            <p:nvPr/>
          </p:nvSpPr>
          <p:spPr bwMode="auto">
            <a:xfrm>
              <a:off x="3028925" y="2785104"/>
              <a:ext cx="2953511" cy="2881791"/>
            </a:xfrm>
            <a:prstGeom prst="ellipse">
              <a:avLst/>
            </a:prstGeom>
            <a:blipFill>
              <a:blip r:embed="rId5"/>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8" name="Oval 7">
              <a:extLst>
                <a:ext uri="{FF2B5EF4-FFF2-40B4-BE49-F238E27FC236}">
                  <a16:creationId xmlns:a16="http://schemas.microsoft.com/office/drawing/2014/main" id="{535D5C8E-CFD0-474F-A12E-E469B9DE9133}"/>
                </a:ext>
              </a:extLst>
            </p:cNvPr>
            <p:cNvSpPr>
              <a:spLocks noChangeArrowheads="1"/>
            </p:cNvSpPr>
            <p:nvPr/>
          </p:nvSpPr>
          <p:spPr bwMode="auto">
            <a:xfrm>
              <a:off x="3466708" y="3143633"/>
              <a:ext cx="2134189" cy="2035180"/>
            </a:xfrm>
            <a:prstGeom prst="ellipse">
              <a:avLst/>
            </a:prstGeom>
            <a:solidFill>
              <a:schemeClr val="tx1"/>
            </a:solid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9" name="Oval 8">
              <a:extLst>
                <a:ext uri="{FF2B5EF4-FFF2-40B4-BE49-F238E27FC236}">
                  <a16:creationId xmlns:a16="http://schemas.microsoft.com/office/drawing/2014/main" id="{BE581B42-81F7-0649-A6D5-B6B2EDA1D007}"/>
                </a:ext>
              </a:extLst>
            </p:cNvPr>
            <p:cNvSpPr>
              <a:spLocks noChangeArrowheads="1"/>
            </p:cNvSpPr>
            <p:nvPr/>
          </p:nvSpPr>
          <p:spPr bwMode="auto">
            <a:xfrm>
              <a:off x="3801125" y="3450943"/>
              <a:ext cx="1475996" cy="1419052"/>
            </a:xfrm>
            <a:prstGeom prst="ellipse">
              <a:avLst/>
            </a:prstGeom>
            <a:blipFill>
              <a:blip r:embed="rId6"/>
              <a:tile tx="0" ty="0" sx="100000" sy="100000" flip="none" algn="tl"/>
            </a:blipFill>
            <a:ln w="9525">
              <a:solidFill>
                <a:srgbClr val="000000"/>
              </a:solidFill>
              <a:round/>
              <a:headEnd/>
              <a:tailEnd/>
            </a:ln>
          </p:spPr>
          <p:txBody>
            <a:bodyPr upright="1"/>
            <a:lstStyle/>
            <a:p>
              <a:pPr fontAlgn="auto">
                <a:spcBef>
                  <a:spcPts val="0"/>
                </a:spcBef>
                <a:spcAft>
                  <a:spcPts val="0"/>
                </a:spcAft>
                <a:defRPr/>
              </a:pPr>
              <a:endParaRPr lang="en-US" sz="1800">
                <a:solidFill>
                  <a:prstClr val="black"/>
                </a:solidFill>
                <a:latin typeface="Calibri"/>
                <a:cs typeface="+mn-cs"/>
              </a:endParaRPr>
            </a:p>
          </p:txBody>
        </p:sp>
        <p:sp>
          <p:nvSpPr>
            <p:cNvPr id="10" name="Text Box 10">
              <a:extLst>
                <a:ext uri="{FF2B5EF4-FFF2-40B4-BE49-F238E27FC236}">
                  <a16:creationId xmlns:a16="http://schemas.microsoft.com/office/drawing/2014/main" id="{A14FB5A7-069C-0B40-B7D3-2D05263CE4E5}"/>
                </a:ext>
              </a:extLst>
            </p:cNvPr>
            <p:cNvSpPr txBox="1">
              <a:spLocks noChangeArrowheads="1"/>
            </p:cNvSpPr>
            <p:nvPr/>
          </p:nvSpPr>
          <p:spPr bwMode="auto">
            <a:xfrm>
              <a:off x="4073219" y="3685946"/>
              <a:ext cx="1032132" cy="7999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a:solidFill>
                    <a:srgbClr val="FFFFFF"/>
                  </a:solidFill>
                  <a:latin typeface="Times New Roman"/>
                  <a:ea typeface="Batang"/>
                  <a:cs typeface="+mn-cs"/>
                </a:rPr>
                <a:t>My/Our Story</a:t>
              </a:r>
              <a:endParaRPr lang="en-US" sz="1200">
                <a:solidFill>
                  <a:prstClr val="black"/>
                </a:solidFill>
                <a:latin typeface="Times New Roman"/>
                <a:ea typeface="Batang"/>
                <a:cs typeface="+mn-cs"/>
              </a:endParaRPr>
            </a:p>
            <a:p>
              <a:pPr algn="ctr" fontAlgn="auto">
                <a:spcBef>
                  <a:spcPts val="0"/>
                </a:spcBef>
                <a:spcAft>
                  <a:spcPts val="0"/>
                </a:spcAft>
                <a:defRPr/>
              </a:pPr>
              <a:r>
                <a:rPr lang="en-US" sz="1200" b="1">
                  <a:solidFill>
                    <a:srgbClr val="FFFFFF"/>
                  </a:solidFill>
                  <a:latin typeface="Times New Roman"/>
                  <a:ea typeface="Batang"/>
                  <a:cs typeface="+mn-cs"/>
                </a:rPr>
                <a:t>(The CORE Narrative(s))</a:t>
              </a:r>
              <a:endParaRPr lang="en-US" sz="1200">
                <a:solidFill>
                  <a:prstClr val="black"/>
                </a:solidFill>
                <a:latin typeface="Times New Roman"/>
                <a:ea typeface="Batang"/>
                <a:cs typeface="+mn-cs"/>
              </a:endParaRPr>
            </a:p>
          </p:txBody>
        </p:sp>
        <p:sp>
          <p:nvSpPr>
            <p:cNvPr id="11" name="Text Box 11">
              <a:extLst>
                <a:ext uri="{FF2B5EF4-FFF2-40B4-BE49-F238E27FC236}">
                  <a16:creationId xmlns:a16="http://schemas.microsoft.com/office/drawing/2014/main" id="{F1D622AD-ED4E-9B44-BDED-AED7B0F7CF2D}"/>
                </a:ext>
              </a:extLst>
            </p:cNvPr>
            <p:cNvSpPr txBox="1">
              <a:spLocks noChangeArrowheads="1"/>
            </p:cNvSpPr>
            <p:nvPr/>
          </p:nvSpPr>
          <p:spPr bwMode="auto">
            <a:xfrm>
              <a:off x="4033697" y="3191838"/>
              <a:ext cx="1067095" cy="2289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What is real?</a:t>
              </a:r>
              <a:endParaRPr lang="en-US" sz="1200" dirty="0">
                <a:solidFill>
                  <a:prstClr val="black"/>
                </a:solidFill>
                <a:latin typeface="Times New Roman"/>
                <a:ea typeface="Batang"/>
                <a:cs typeface="+mn-cs"/>
              </a:endParaRPr>
            </a:p>
          </p:txBody>
        </p:sp>
        <p:sp>
          <p:nvSpPr>
            <p:cNvPr id="12" name="Text Box 12">
              <a:extLst>
                <a:ext uri="{FF2B5EF4-FFF2-40B4-BE49-F238E27FC236}">
                  <a16:creationId xmlns:a16="http://schemas.microsoft.com/office/drawing/2014/main" id="{9C002E54-4175-614B-83C2-DA0CC28B47B7}"/>
                </a:ext>
              </a:extLst>
            </p:cNvPr>
            <p:cNvSpPr txBox="1">
              <a:spLocks noChangeArrowheads="1"/>
            </p:cNvSpPr>
            <p:nvPr/>
          </p:nvSpPr>
          <p:spPr bwMode="auto">
            <a:xfrm>
              <a:off x="4038257" y="4874515"/>
              <a:ext cx="1067095" cy="275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Metaphysics</a:t>
              </a:r>
              <a:endParaRPr lang="en-US" sz="1200" dirty="0">
                <a:solidFill>
                  <a:prstClr val="black"/>
                </a:solidFill>
                <a:latin typeface="Times New Roman"/>
                <a:ea typeface="Batang"/>
                <a:cs typeface="+mn-cs"/>
              </a:endParaRPr>
            </a:p>
          </p:txBody>
        </p:sp>
        <p:sp>
          <p:nvSpPr>
            <p:cNvPr id="13" name="Text Box 13">
              <a:extLst>
                <a:ext uri="{FF2B5EF4-FFF2-40B4-BE49-F238E27FC236}">
                  <a16:creationId xmlns:a16="http://schemas.microsoft.com/office/drawing/2014/main" id="{6F047BD3-2FC2-284F-B731-23B69EA67FFB}"/>
                </a:ext>
              </a:extLst>
            </p:cNvPr>
            <p:cNvSpPr txBox="1">
              <a:spLocks noChangeArrowheads="1"/>
            </p:cNvSpPr>
            <p:nvPr/>
          </p:nvSpPr>
          <p:spPr bwMode="auto">
            <a:xfrm>
              <a:off x="3962253" y="2866451"/>
              <a:ext cx="1143098" cy="275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a:solidFill>
                    <a:prstClr val="black"/>
                  </a:solidFill>
                  <a:latin typeface="Times New Roman"/>
                  <a:ea typeface="Batang"/>
                  <a:cs typeface="+mn-cs"/>
                </a:rPr>
                <a:t>What is true?</a:t>
              </a:r>
              <a:endParaRPr lang="en-US" sz="1200">
                <a:solidFill>
                  <a:prstClr val="black"/>
                </a:solidFill>
                <a:latin typeface="Times New Roman"/>
                <a:ea typeface="Batang"/>
                <a:cs typeface="+mn-cs"/>
              </a:endParaRPr>
            </a:p>
          </p:txBody>
        </p:sp>
        <p:sp>
          <p:nvSpPr>
            <p:cNvPr id="14" name="Text Box 14">
              <a:extLst>
                <a:ext uri="{FF2B5EF4-FFF2-40B4-BE49-F238E27FC236}">
                  <a16:creationId xmlns:a16="http://schemas.microsoft.com/office/drawing/2014/main" id="{9976B247-3132-944C-B527-DCD6BE616DC6}"/>
                </a:ext>
              </a:extLst>
            </p:cNvPr>
            <p:cNvSpPr txBox="1">
              <a:spLocks noChangeArrowheads="1"/>
            </p:cNvSpPr>
            <p:nvPr/>
          </p:nvSpPr>
          <p:spPr bwMode="auto">
            <a:xfrm>
              <a:off x="3810245" y="5178813"/>
              <a:ext cx="1428873" cy="4248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000000"/>
                  </a:solidFill>
                  <a:latin typeface="Times New Roman"/>
                  <a:ea typeface="Batang"/>
                  <a:cs typeface="+mn-cs"/>
                </a:rPr>
                <a:t>Beliefs/Knowledge (Epistemology)</a:t>
              </a:r>
              <a:endParaRPr lang="en-US" sz="1200" dirty="0">
                <a:solidFill>
                  <a:prstClr val="black"/>
                </a:solidFill>
                <a:latin typeface="Times New Roman"/>
                <a:ea typeface="Batang"/>
                <a:cs typeface="+mn-cs"/>
              </a:endParaRPr>
            </a:p>
          </p:txBody>
        </p:sp>
        <p:sp>
          <p:nvSpPr>
            <p:cNvPr id="15" name="Text Box 15">
              <a:extLst>
                <a:ext uri="{FF2B5EF4-FFF2-40B4-BE49-F238E27FC236}">
                  <a16:creationId xmlns:a16="http://schemas.microsoft.com/office/drawing/2014/main" id="{38B2486E-3F5C-A349-A508-7099DEF61AB6}"/>
                </a:ext>
              </a:extLst>
            </p:cNvPr>
            <p:cNvSpPr txBox="1">
              <a:spLocks noChangeArrowheads="1"/>
            </p:cNvSpPr>
            <p:nvPr/>
          </p:nvSpPr>
          <p:spPr bwMode="auto">
            <a:xfrm>
              <a:off x="3962253" y="5675933"/>
              <a:ext cx="1314868" cy="29525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a:solidFill>
                    <a:srgbClr val="FFFFFF"/>
                  </a:solidFill>
                  <a:latin typeface="Times New Roman"/>
                  <a:ea typeface="Batang"/>
                  <a:cs typeface="+mn-cs"/>
                </a:rPr>
                <a:t>Values (Ethics)</a:t>
              </a:r>
              <a:endParaRPr lang="en-US" sz="1200">
                <a:solidFill>
                  <a:prstClr val="black"/>
                </a:solidFill>
                <a:latin typeface="Times New Roman"/>
                <a:ea typeface="Batang"/>
                <a:cs typeface="+mn-cs"/>
              </a:endParaRPr>
            </a:p>
          </p:txBody>
        </p:sp>
        <p:sp>
          <p:nvSpPr>
            <p:cNvPr id="16" name="Text Box 16">
              <a:extLst>
                <a:ext uri="{FF2B5EF4-FFF2-40B4-BE49-F238E27FC236}">
                  <a16:creationId xmlns:a16="http://schemas.microsoft.com/office/drawing/2014/main" id="{9CE6CCE6-43E4-E94C-97FA-422B1F5E2DE1}"/>
                </a:ext>
              </a:extLst>
            </p:cNvPr>
            <p:cNvSpPr txBox="1">
              <a:spLocks noChangeArrowheads="1"/>
            </p:cNvSpPr>
            <p:nvPr/>
          </p:nvSpPr>
          <p:spPr bwMode="auto">
            <a:xfrm>
              <a:off x="3699280" y="6085681"/>
              <a:ext cx="1743529"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Behavior (Sociology)</a:t>
              </a:r>
              <a:endParaRPr lang="en-US" sz="1200" dirty="0">
                <a:solidFill>
                  <a:prstClr val="black"/>
                </a:solidFill>
                <a:latin typeface="Times New Roman"/>
                <a:ea typeface="Batang"/>
                <a:cs typeface="+mn-cs"/>
              </a:endParaRPr>
            </a:p>
          </p:txBody>
        </p:sp>
        <p:sp>
          <p:nvSpPr>
            <p:cNvPr id="17" name="Text Box 17">
              <a:extLst>
                <a:ext uri="{FF2B5EF4-FFF2-40B4-BE49-F238E27FC236}">
                  <a16:creationId xmlns:a16="http://schemas.microsoft.com/office/drawing/2014/main" id="{636A48DC-F6A9-794B-AF25-AEE16E243BFD}"/>
                </a:ext>
              </a:extLst>
            </p:cNvPr>
            <p:cNvSpPr txBox="1">
              <a:spLocks noChangeArrowheads="1"/>
            </p:cNvSpPr>
            <p:nvPr/>
          </p:nvSpPr>
          <p:spPr bwMode="auto">
            <a:xfrm>
              <a:off x="3919691" y="2450677"/>
              <a:ext cx="1237343"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dirty="0">
                  <a:solidFill>
                    <a:srgbClr val="FFFFFF"/>
                  </a:solidFill>
                  <a:latin typeface="Times New Roman"/>
                  <a:ea typeface="Batang"/>
                  <a:cs typeface="+mn-cs"/>
                </a:rPr>
                <a:t>What is good?</a:t>
              </a:r>
              <a:endParaRPr lang="en-US" sz="1200" dirty="0">
                <a:solidFill>
                  <a:prstClr val="black"/>
                </a:solidFill>
                <a:latin typeface="Times New Roman"/>
                <a:ea typeface="Batang"/>
                <a:cs typeface="+mn-cs"/>
              </a:endParaRPr>
            </a:p>
          </p:txBody>
        </p:sp>
        <p:sp>
          <p:nvSpPr>
            <p:cNvPr id="18" name="Text Box 18">
              <a:extLst>
                <a:ext uri="{FF2B5EF4-FFF2-40B4-BE49-F238E27FC236}">
                  <a16:creationId xmlns:a16="http://schemas.microsoft.com/office/drawing/2014/main" id="{C1B71F7B-A51C-CB47-9961-BBE34495A172}"/>
                </a:ext>
              </a:extLst>
            </p:cNvPr>
            <p:cNvSpPr txBox="1">
              <a:spLocks noChangeArrowheads="1"/>
            </p:cNvSpPr>
            <p:nvPr/>
          </p:nvSpPr>
          <p:spPr bwMode="auto">
            <a:xfrm>
              <a:off x="3904490" y="2049968"/>
              <a:ext cx="1220623" cy="34346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upright="1"/>
            <a:lstStyle/>
            <a:p>
              <a:pPr algn="ctr" fontAlgn="auto">
                <a:spcBef>
                  <a:spcPts val="0"/>
                </a:spcBef>
                <a:spcAft>
                  <a:spcPts val="0"/>
                </a:spcAft>
                <a:defRPr/>
              </a:pPr>
              <a:r>
                <a:rPr lang="en-US" sz="1200" b="1">
                  <a:solidFill>
                    <a:srgbClr val="FFFFFF"/>
                  </a:solidFill>
                  <a:latin typeface="Times New Roman"/>
                  <a:ea typeface="Batang"/>
                  <a:cs typeface="+mn-cs"/>
                </a:rPr>
                <a:t>What is done?</a:t>
              </a:r>
              <a:endParaRPr lang="en-US" sz="1200">
                <a:solidFill>
                  <a:prstClr val="black"/>
                </a:solidFill>
                <a:latin typeface="Times New Roman"/>
                <a:ea typeface="Batang"/>
                <a:cs typeface="+mn-cs"/>
              </a:endParaRPr>
            </a:p>
          </p:txBody>
        </p:sp>
        <p:sp>
          <p:nvSpPr>
            <p:cNvPr id="19" name="Left-Right Arrow 18">
              <a:extLst>
                <a:ext uri="{FF2B5EF4-FFF2-40B4-BE49-F238E27FC236}">
                  <a16:creationId xmlns:a16="http://schemas.microsoft.com/office/drawing/2014/main" id="{43FB46F4-3999-B740-B61C-28341B957E29}"/>
                </a:ext>
              </a:extLst>
            </p:cNvPr>
            <p:cNvSpPr/>
            <p:nvPr/>
          </p:nvSpPr>
          <p:spPr>
            <a:xfrm>
              <a:off x="4980705" y="3800434"/>
              <a:ext cx="1828654" cy="685424"/>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fontAlgn="auto">
                <a:spcBef>
                  <a:spcPts val="0"/>
                </a:spcBef>
                <a:spcAft>
                  <a:spcPts val="0"/>
                </a:spcAft>
                <a:defRPr/>
              </a:pPr>
              <a:endParaRPr lang="en-US" sz="1800">
                <a:solidFill>
                  <a:prstClr val="white"/>
                </a:solidFill>
              </a:endParaRPr>
            </a:p>
          </p:txBody>
        </p:sp>
        <p:sp>
          <p:nvSpPr>
            <p:cNvPr id="20" name="Text Box 2">
              <a:extLst>
                <a:ext uri="{FF2B5EF4-FFF2-40B4-BE49-F238E27FC236}">
                  <a16:creationId xmlns:a16="http://schemas.microsoft.com/office/drawing/2014/main" id="{6BB03991-410F-9E4E-9908-1A177F47CE41}"/>
                </a:ext>
              </a:extLst>
            </p:cNvPr>
            <p:cNvSpPr txBox="1">
              <a:spLocks noChangeArrowheads="1"/>
            </p:cNvSpPr>
            <p:nvPr/>
          </p:nvSpPr>
          <p:spPr bwMode="auto">
            <a:xfrm>
              <a:off x="5105401" y="3915220"/>
              <a:ext cx="1621132" cy="377580"/>
            </a:xfrm>
            <a:prstGeom prst="rect">
              <a:avLst/>
            </a:prstGeom>
            <a:noFill/>
            <a:ln w="9525">
              <a:noFill/>
              <a:miter lim="800000"/>
              <a:headEnd/>
              <a:tailEnd/>
            </a:ln>
          </p:spPr>
          <p:txBody>
            <a:bodyPr/>
            <a:lstStyle/>
            <a:p>
              <a:pPr algn="ctr" fontAlgn="auto">
                <a:spcBef>
                  <a:spcPts val="0"/>
                </a:spcBef>
                <a:spcAft>
                  <a:spcPts val="0"/>
                </a:spcAft>
                <a:defRPr/>
              </a:pPr>
              <a:r>
                <a:rPr lang="en-US" sz="24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Worldview</a:t>
              </a:r>
              <a:endParaRPr lang="en-US" sz="2400" dirty="0">
                <a:solidFill>
                  <a:prstClr val="black"/>
                </a:solidFill>
                <a:latin typeface="Times New Roman"/>
                <a:ea typeface="Batang"/>
                <a:cs typeface="+mn-cs"/>
              </a:endParaRPr>
            </a:p>
          </p:txBody>
        </p:sp>
      </p:grpSp>
      <p:sp>
        <p:nvSpPr>
          <p:cNvPr id="29" name="Rectangle 25">
            <a:extLst>
              <a:ext uri="{FF2B5EF4-FFF2-40B4-BE49-F238E27FC236}">
                <a16:creationId xmlns:a16="http://schemas.microsoft.com/office/drawing/2014/main" id="{79454B91-AA6C-364C-8F41-CCF41CEA568E}"/>
              </a:ext>
            </a:extLst>
          </p:cNvPr>
          <p:cNvSpPr>
            <a:spLocks noChangeArrowheads="1"/>
          </p:cNvSpPr>
          <p:nvPr/>
        </p:nvSpPr>
        <p:spPr bwMode="auto">
          <a:xfrm>
            <a:off x="0" y="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p>
            <a:pPr fontAlgn="auto">
              <a:spcBef>
                <a:spcPts val="0"/>
              </a:spcBef>
              <a:spcAft>
                <a:spcPts val="0"/>
              </a:spcAft>
              <a:defRPr/>
            </a:pPr>
            <a:endParaRPr lang="en-US" sz="1800">
              <a:solidFill>
                <a:prstClr val="black"/>
              </a:solidFill>
              <a:latin typeface="Calibri"/>
              <a:cs typeface="+mn-cs"/>
            </a:endParaRPr>
          </a:p>
        </p:txBody>
      </p:sp>
      <p:sp>
        <p:nvSpPr>
          <p:cNvPr id="84997" name="Rectangle 40">
            <a:extLst>
              <a:ext uri="{FF2B5EF4-FFF2-40B4-BE49-F238E27FC236}">
                <a16:creationId xmlns:a16="http://schemas.microsoft.com/office/drawing/2014/main" id="{29414E91-B18D-2942-B6CC-DFD1C75582C8}"/>
              </a:ext>
            </a:extLst>
          </p:cNvPr>
          <p:cNvSpPr>
            <a:spLocks noChangeArrowheads="1"/>
          </p:cNvSpPr>
          <p:nvPr/>
        </p:nvSpPr>
        <p:spPr bwMode="auto">
          <a:xfrm>
            <a:off x="0" y="457200"/>
            <a:ext cx="91440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endParaRPr lang="en-US" altLang="en-US" sz="1800">
              <a:solidFill>
                <a:srgbClr val="000000"/>
              </a:solidFill>
              <a:cs typeface="Arial" panose="020B0604020202020204" pitchFamily="34" charset="0"/>
            </a:endParaRPr>
          </a:p>
        </p:txBody>
      </p:sp>
      <p:sp>
        <p:nvSpPr>
          <p:cNvPr id="32" name="TextBox 31">
            <a:extLst>
              <a:ext uri="{FF2B5EF4-FFF2-40B4-BE49-F238E27FC236}">
                <a16:creationId xmlns:a16="http://schemas.microsoft.com/office/drawing/2014/main" id="{02F01C44-EBD6-DC4E-8049-CD0AB4A8C868}"/>
              </a:ext>
            </a:extLst>
          </p:cNvPr>
          <p:cNvSpPr txBox="1"/>
          <p:nvPr/>
        </p:nvSpPr>
        <p:spPr>
          <a:xfrm>
            <a:off x="4778375" y="28575"/>
            <a:ext cx="3844925" cy="369888"/>
          </a:xfrm>
          <a:prstGeom prst="rect">
            <a:avLst/>
          </a:prstGeom>
          <a:noFill/>
        </p:spPr>
        <p:txBody>
          <a:bodyPr>
            <a:spAutoFit/>
          </a:bodyPr>
          <a:lstStyle/>
          <a:p>
            <a:pPr algn="ctr" fontAlgn="auto">
              <a:spcBef>
                <a:spcPts val="0"/>
              </a:spcBef>
              <a:spcAft>
                <a:spcPts val="0"/>
              </a:spcAft>
              <a:defRPr/>
            </a:pPr>
            <a:r>
              <a:rPr lang="en-US" sz="1800" b="1" u="sng" dirty="0">
                <a:solidFill>
                  <a:prstClr val="white"/>
                </a:solidFill>
                <a:effectLst>
                  <a:outerShdw blurRad="38100" dist="38100" dir="2700000" algn="tl">
                    <a:srgbClr val="000000">
                      <a:alpha val="43137"/>
                    </a:srgbClr>
                  </a:outerShdw>
                </a:effectLst>
                <a:latin typeface="Calibri"/>
                <a:cs typeface="+mn-cs"/>
              </a:rPr>
              <a:t>5 Key Components of a Worldview</a:t>
            </a:r>
          </a:p>
        </p:txBody>
      </p:sp>
      <p:sp>
        <p:nvSpPr>
          <p:cNvPr id="36" name="Up Arrow 35">
            <a:extLst>
              <a:ext uri="{FF2B5EF4-FFF2-40B4-BE49-F238E27FC236}">
                <a16:creationId xmlns:a16="http://schemas.microsoft.com/office/drawing/2014/main" id="{220A4274-3B22-7E4A-B23E-F381147E2DA2}"/>
              </a:ext>
            </a:extLst>
          </p:cNvPr>
          <p:cNvSpPr/>
          <p:nvPr/>
        </p:nvSpPr>
        <p:spPr>
          <a:xfrm rot="18972027">
            <a:off x="5121275" y="69850"/>
            <a:ext cx="254000" cy="2738438"/>
          </a:xfrm>
          <a:prstGeom prst="up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47" name="TextBox 46">
            <a:extLst>
              <a:ext uri="{FF2B5EF4-FFF2-40B4-BE49-F238E27FC236}">
                <a16:creationId xmlns:a16="http://schemas.microsoft.com/office/drawing/2014/main" id="{B949B47F-B993-B04D-9475-D09B14FBCA33}"/>
              </a:ext>
            </a:extLst>
          </p:cNvPr>
          <p:cNvSpPr txBox="1"/>
          <p:nvPr/>
        </p:nvSpPr>
        <p:spPr>
          <a:xfrm>
            <a:off x="-225425" y="-19050"/>
            <a:ext cx="4800600" cy="369888"/>
          </a:xfrm>
          <a:prstGeom prst="rect">
            <a:avLst/>
          </a:prstGeom>
          <a:noFill/>
        </p:spPr>
        <p:txBody>
          <a:bodyPr>
            <a:spAutoFit/>
          </a:bodyPr>
          <a:lstStyle/>
          <a:p>
            <a:pPr algn="ctr" fontAlgn="auto">
              <a:spcBef>
                <a:spcPts val="0"/>
              </a:spcBef>
              <a:spcAft>
                <a:spcPts val="0"/>
              </a:spcAft>
              <a:defRPr/>
            </a:pPr>
            <a:r>
              <a:rPr lang="en-US" sz="1800" b="1" u="sng" dirty="0">
                <a:solidFill>
                  <a:prstClr val="white"/>
                </a:solidFill>
                <a:effectLst>
                  <a:outerShdw blurRad="38100" dist="38100" dir="2700000" algn="tl">
                    <a:srgbClr val="000000">
                      <a:alpha val="43137"/>
                    </a:srgbClr>
                  </a:outerShdw>
                </a:effectLst>
                <a:latin typeface="Calibri"/>
                <a:cs typeface="+mn-cs"/>
              </a:rPr>
              <a:t>5 Key Questions for a Worldview Narrative</a:t>
            </a:r>
          </a:p>
        </p:txBody>
      </p:sp>
      <p:graphicFrame>
        <p:nvGraphicFramePr>
          <p:cNvPr id="48" name="Diagram 47">
            <a:extLst>
              <a:ext uri="{FF2B5EF4-FFF2-40B4-BE49-F238E27FC236}">
                <a16:creationId xmlns:a16="http://schemas.microsoft.com/office/drawing/2014/main" id="{6857AE86-D4A8-3440-99DC-AF7DB1F785B0}"/>
              </a:ext>
            </a:extLst>
          </p:cNvPr>
          <p:cNvGraphicFramePr/>
          <p:nvPr/>
        </p:nvGraphicFramePr>
        <p:xfrm>
          <a:off x="107613" y="330635"/>
          <a:ext cx="4135884" cy="1624447"/>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sp>
        <p:nvSpPr>
          <p:cNvPr id="52" name="TextBox 51">
            <a:extLst>
              <a:ext uri="{FF2B5EF4-FFF2-40B4-BE49-F238E27FC236}">
                <a16:creationId xmlns:a16="http://schemas.microsoft.com/office/drawing/2014/main" id="{7DB392EE-D1B1-0E40-87F3-E86A81EB0D88}"/>
              </a:ext>
            </a:extLst>
          </p:cNvPr>
          <p:cNvSpPr txBox="1"/>
          <p:nvPr/>
        </p:nvSpPr>
        <p:spPr>
          <a:xfrm>
            <a:off x="58738" y="2339975"/>
            <a:ext cx="4151312" cy="646113"/>
          </a:xfrm>
          <a:prstGeom prst="rect">
            <a:avLst/>
          </a:prstGeom>
          <a:noFill/>
          <a:ln w="25400">
            <a:solidFill>
              <a:schemeClr val="accent6">
                <a:lumMod val="50000"/>
              </a:schemeClr>
            </a:solidFill>
          </a:ln>
        </p:spPr>
        <p:txBody>
          <a:bodyPr>
            <a:spAutoFit/>
          </a:bodyPr>
          <a:lstStyle/>
          <a:p>
            <a:pPr algn="ctr" fontAlgn="auto">
              <a:spcBef>
                <a:spcPts val="0"/>
              </a:spcBef>
              <a:spcAft>
                <a:spcPts val="0"/>
              </a:spcAft>
              <a:defRPr/>
            </a:pPr>
            <a:r>
              <a:rPr lang="en-US" sz="1800" b="1" u="sng" dirty="0">
                <a:solidFill>
                  <a:prstClr val="white"/>
                </a:solidFill>
                <a:effectLst>
                  <a:outerShdw blurRad="38100" dist="38100" dir="2700000" algn="tl">
                    <a:srgbClr val="000000">
                      <a:alpha val="43137"/>
                    </a:srgbClr>
                  </a:outerShdw>
                </a:effectLst>
                <a:latin typeface="Calibri"/>
                <a:cs typeface="+mn-cs"/>
              </a:rPr>
              <a:t>4 Key Themes of the Biblical Narrative</a:t>
            </a:r>
          </a:p>
          <a:p>
            <a:pPr algn="ctr" fontAlgn="auto">
              <a:spcBef>
                <a:spcPts val="0"/>
              </a:spcBef>
              <a:spcAft>
                <a:spcPts val="0"/>
              </a:spcAft>
              <a:defRPr/>
            </a:pPr>
            <a:r>
              <a:rPr lang="en-US" sz="1800" b="1" dirty="0">
                <a:solidFill>
                  <a:srgbClr val="00B050"/>
                </a:solidFill>
                <a:effectLst>
                  <a:outerShdw blurRad="38100" dist="38100" dir="2700000" algn="tl">
                    <a:srgbClr val="000000">
                      <a:alpha val="43137"/>
                    </a:srgbClr>
                  </a:outerShdw>
                </a:effectLst>
                <a:latin typeface="Calibri"/>
                <a:cs typeface="+mn-cs"/>
              </a:rPr>
              <a:t>Creation,</a:t>
            </a:r>
            <a:r>
              <a:rPr lang="en-US" sz="1800" b="1" dirty="0">
                <a:solidFill>
                  <a:prstClr val="white"/>
                </a:solidFill>
                <a:effectLst>
                  <a:outerShdw blurRad="38100" dist="38100" dir="2700000" algn="tl">
                    <a:srgbClr val="000000">
                      <a:alpha val="43137"/>
                    </a:srgbClr>
                  </a:outerShdw>
                </a:effectLst>
                <a:latin typeface="Calibri"/>
                <a:cs typeface="+mn-cs"/>
              </a:rPr>
              <a:t> </a:t>
            </a:r>
            <a:r>
              <a:rPr lang="en-US" sz="1800" b="1" dirty="0">
                <a:solidFill>
                  <a:srgbClr val="0070C0"/>
                </a:solidFill>
                <a:effectLst>
                  <a:outerShdw blurRad="38100" dist="38100" dir="2700000" algn="tl">
                    <a:srgbClr val="000000">
                      <a:alpha val="43137"/>
                    </a:srgbClr>
                  </a:outerShdw>
                </a:effectLst>
                <a:latin typeface="Calibri"/>
                <a:cs typeface="+mn-cs"/>
              </a:rPr>
              <a:t>Fall,</a:t>
            </a:r>
            <a:r>
              <a:rPr lang="en-US" sz="1800" b="1" dirty="0">
                <a:solidFill>
                  <a:prstClr val="white"/>
                </a:solidFill>
                <a:effectLst>
                  <a:outerShdw blurRad="38100" dist="38100" dir="2700000" algn="tl">
                    <a:srgbClr val="000000">
                      <a:alpha val="43137"/>
                    </a:srgbClr>
                  </a:outerShdw>
                </a:effectLst>
                <a:latin typeface="Calibri"/>
                <a:cs typeface="+mn-cs"/>
              </a:rPr>
              <a:t> </a:t>
            </a:r>
            <a:r>
              <a:rPr lang="en-US" sz="1800" b="1" dirty="0">
                <a:solidFill>
                  <a:srgbClr val="FF0000"/>
                </a:solidFill>
                <a:effectLst>
                  <a:outerShdw blurRad="38100" dist="38100" dir="2700000" algn="tl">
                    <a:srgbClr val="000000">
                      <a:alpha val="43137"/>
                    </a:srgbClr>
                  </a:outerShdw>
                </a:effectLst>
                <a:latin typeface="Calibri"/>
                <a:cs typeface="+mn-cs"/>
              </a:rPr>
              <a:t>Redemption,</a:t>
            </a:r>
            <a:r>
              <a:rPr lang="en-US" sz="1800" b="1" dirty="0">
                <a:solidFill>
                  <a:prstClr val="white"/>
                </a:solidFill>
                <a:effectLst>
                  <a:outerShdw blurRad="38100" dist="38100" dir="2700000" algn="tl">
                    <a:srgbClr val="000000">
                      <a:alpha val="43137"/>
                    </a:srgbClr>
                  </a:outerShdw>
                </a:effectLst>
                <a:latin typeface="Calibri"/>
                <a:cs typeface="+mn-cs"/>
              </a:rPr>
              <a:t> </a:t>
            </a:r>
            <a:r>
              <a:rPr lang="en-US" sz="1800" b="1" dirty="0">
                <a:solidFill>
                  <a:srgbClr val="FFFF00"/>
                </a:solidFill>
                <a:effectLst>
                  <a:outerShdw blurRad="38100" dist="38100" dir="2700000" algn="tl">
                    <a:srgbClr val="000000">
                      <a:alpha val="43137"/>
                    </a:srgbClr>
                  </a:outerShdw>
                </a:effectLst>
                <a:latin typeface="Calibri"/>
                <a:cs typeface="+mn-cs"/>
              </a:rPr>
              <a:t>Culmination</a:t>
            </a:r>
          </a:p>
        </p:txBody>
      </p:sp>
      <p:sp>
        <p:nvSpPr>
          <p:cNvPr id="53" name="Right Arrow 52">
            <a:extLst>
              <a:ext uri="{FF2B5EF4-FFF2-40B4-BE49-F238E27FC236}">
                <a16:creationId xmlns:a16="http://schemas.microsoft.com/office/drawing/2014/main" id="{B0846253-88E7-B74C-846A-0CB0235D975E}"/>
              </a:ext>
            </a:extLst>
          </p:cNvPr>
          <p:cNvSpPr/>
          <p:nvPr/>
        </p:nvSpPr>
        <p:spPr>
          <a:xfrm rot="13959925">
            <a:off x="286544" y="1993106"/>
            <a:ext cx="388938"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4" name="Right Arrow 53">
            <a:extLst>
              <a:ext uri="{FF2B5EF4-FFF2-40B4-BE49-F238E27FC236}">
                <a16:creationId xmlns:a16="http://schemas.microsoft.com/office/drawing/2014/main" id="{3737F48A-8967-BF47-9191-D9F041FF36C1}"/>
              </a:ext>
            </a:extLst>
          </p:cNvPr>
          <p:cNvSpPr/>
          <p:nvPr/>
        </p:nvSpPr>
        <p:spPr>
          <a:xfrm rot="15196283">
            <a:off x="1130301" y="1985962"/>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5" name="Right Arrow 54">
            <a:extLst>
              <a:ext uri="{FF2B5EF4-FFF2-40B4-BE49-F238E27FC236}">
                <a16:creationId xmlns:a16="http://schemas.microsoft.com/office/drawing/2014/main" id="{ACA40ADF-522A-8A48-A29C-FA5AB031149A}"/>
              </a:ext>
            </a:extLst>
          </p:cNvPr>
          <p:cNvSpPr/>
          <p:nvPr/>
        </p:nvSpPr>
        <p:spPr>
          <a:xfrm rot="16200000">
            <a:off x="1850231" y="1972470"/>
            <a:ext cx="384175" cy="290512"/>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6" name="Right Arrow 55">
            <a:extLst>
              <a:ext uri="{FF2B5EF4-FFF2-40B4-BE49-F238E27FC236}">
                <a16:creationId xmlns:a16="http://schemas.microsoft.com/office/drawing/2014/main" id="{0F2BA126-F740-C744-BC03-99C7DF81F7E0}"/>
              </a:ext>
            </a:extLst>
          </p:cNvPr>
          <p:cNvSpPr/>
          <p:nvPr/>
        </p:nvSpPr>
        <p:spPr>
          <a:xfrm rot="17437104">
            <a:off x="2635251" y="1976437"/>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7" name="Right Arrow 56">
            <a:extLst>
              <a:ext uri="{FF2B5EF4-FFF2-40B4-BE49-F238E27FC236}">
                <a16:creationId xmlns:a16="http://schemas.microsoft.com/office/drawing/2014/main" id="{40C418B4-EE6D-964A-8F9F-C1E7B5807F9C}"/>
              </a:ext>
            </a:extLst>
          </p:cNvPr>
          <p:cNvSpPr/>
          <p:nvPr/>
        </p:nvSpPr>
        <p:spPr>
          <a:xfrm rot="17797845">
            <a:off x="3490913" y="1978025"/>
            <a:ext cx="387350" cy="288925"/>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59" name="TextBox 58">
            <a:extLst>
              <a:ext uri="{FF2B5EF4-FFF2-40B4-BE49-F238E27FC236}">
                <a16:creationId xmlns:a16="http://schemas.microsoft.com/office/drawing/2014/main" id="{7E5E4F6F-A65A-844F-A4A4-B033EFC1A664}"/>
              </a:ext>
            </a:extLst>
          </p:cNvPr>
          <p:cNvSpPr txBox="1"/>
          <p:nvPr/>
        </p:nvSpPr>
        <p:spPr>
          <a:xfrm>
            <a:off x="4259263" y="5254625"/>
            <a:ext cx="4953000" cy="369888"/>
          </a:xfrm>
          <a:prstGeom prst="rect">
            <a:avLst/>
          </a:prstGeom>
          <a:noFill/>
        </p:spPr>
        <p:txBody>
          <a:bodyPr>
            <a:spAutoFit/>
          </a:bodyPr>
          <a:lstStyle/>
          <a:p>
            <a:pPr algn="ctr" fontAlgn="auto">
              <a:spcBef>
                <a:spcPts val="0"/>
              </a:spcBef>
              <a:spcAft>
                <a:spcPts val="0"/>
              </a:spcAft>
              <a:defRPr/>
            </a:pPr>
            <a:r>
              <a:rPr lang="en-US" sz="1800" b="1" u="sng" dirty="0">
                <a:solidFill>
                  <a:prstClr val="white"/>
                </a:solidFill>
                <a:effectLst>
                  <a:outerShdw blurRad="38100" dist="38100" dir="2700000" algn="tl">
                    <a:srgbClr val="000000">
                      <a:alpha val="43137"/>
                    </a:srgbClr>
                  </a:outerShdw>
                </a:effectLst>
                <a:latin typeface="Calibri"/>
                <a:cs typeface="+mn-cs"/>
              </a:rPr>
              <a:t>4 Key Criteria for Christian Worldview Evaluation</a:t>
            </a:r>
          </a:p>
        </p:txBody>
      </p:sp>
      <p:sp>
        <p:nvSpPr>
          <p:cNvPr id="60" name="TextBox 59">
            <a:extLst>
              <a:ext uri="{FF2B5EF4-FFF2-40B4-BE49-F238E27FC236}">
                <a16:creationId xmlns:a16="http://schemas.microsoft.com/office/drawing/2014/main" id="{AD98B761-222B-0145-8132-173C562EE243}"/>
              </a:ext>
            </a:extLst>
          </p:cNvPr>
          <p:cNvSpPr txBox="1"/>
          <p:nvPr/>
        </p:nvSpPr>
        <p:spPr>
          <a:xfrm>
            <a:off x="4419600" y="5624513"/>
            <a:ext cx="4637088" cy="1076325"/>
          </a:xfrm>
          <a:prstGeom prst="rect">
            <a:avLst/>
          </a:prstGeom>
          <a:noFill/>
          <a:ln w="25400">
            <a:solidFill>
              <a:schemeClr val="bg1"/>
            </a:solidFill>
          </a:ln>
        </p:spPr>
        <p:txBody>
          <a:bodyPr>
            <a:spAutoFit/>
          </a:bodyPr>
          <a:lstStyle/>
          <a:p>
            <a:pPr marL="342900" indent="-342900" fontAlgn="auto">
              <a:spcBef>
                <a:spcPts val="0"/>
              </a:spcBef>
              <a:spcAft>
                <a:spcPts val="0"/>
              </a:spcAft>
              <a:buFontTx/>
              <a:buAutoNum type="arabicPeriod"/>
              <a:defRPr/>
            </a:pPr>
            <a:r>
              <a:rPr lang="en-US" sz="1600" b="1" dirty="0">
                <a:solidFill>
                  <a:prstClr val="white"/>
                </a:solidFill>
                <a:effectLst>
                  <a:outerShdw blurRad="38100" dist="38100" dir="2700000" algn="tl">
                    <a:srgbClr val="000000">
                      <a:alpha val="43137"/>
                    </a:srgbClr>
                  </a:outerShdw>
                </a:effectLst>
                <a:latin typeface="Calibri"/>
                <a:cs typeface="+mn-cs"/>
              </a:rPr>
              <a:t>Does it adequately represent reality?</a:t>
            </a:r>
          </a:p>
          <a:p>
            <a:pPr marL="342900" indent="-342900" fontAlgn="auto">
              <a:spcBef>
                <a:spcPts val="0"/>
              </a:spcBef>
              <a:spcAft>
                <a:spcPts val="0"/>
              </a:spcAft>
              <a:buFontTx/>
              <a:buAutoNum type="arabicPeriod"/>
              <a:defRPr/>
            </a:pPr>
            <a:r>
              <a:rPr lang="en-US" sz="1600" b="1" dirty="0">
                <a:solidFill>
                  <a:prstClr val="white"/>
                </a:solidFill>
                <a:effectLst>
                  <a:outerShdw blurRad="38100" dist="38100" dir="2700000" algn="tl">
                    <a:srgbClr val="000000">
                      <a:alpha val="43137"/>
                    </a:srgbClr>
                  </a:outerShdw>
                </a:effectLst>
                <a:latin typeface="Calibri"/>
                <a:cs typeface="+mn-cs"/>
              </a:rPr>
              <a:t>Does it explain what it claims to explain?</a:t>
            </a:r>
          </a:p>
          <a:p>
            <a:pPr marL="342900" indent="-342900" fontAlgn="auto">
              <a:spcBef>
                <a:spcPts val="0"/>
              </a:spcBef>
              <a:spcAft>
                <a:spcPts val="0"/>
              </a:spcAft>
              <a:buFontTx/>
              <a:buAutoNum type="arabicPeriod"/>
              <a:defRPr/>
            </a:pPr>
            <a:r>
              <a:rPr lang="en-US" sz="1600" b="1" dirty="0">
                <a:solidFill>
                  <a:prstClr val="white"/>
                </a:solidFill>
                <a:effectLst>
                  <a:outerShdw blurRad="38100" dist="38100" dir="2700000" algn="tl">
                    <a:srgbClr val="000000">
                      <a:alpha val="43137"/>
                    </a:srgbClr>
                  </a:outerShdw>
                </a:effectLst>
                <a:latin typeface="Calibri"/>
                <a:cs typeface="+mn-cs"/>
              </a:rPr>
              <a:t>Is it subjectively satisfying?</a:t>
            </a:r>
          </a:p>
          <a:p>
            <a:pPr marL="342900" indent="-342900" fontAlgn="auto">
              <a:spcBef>
                <a:spcPts val="0"/>
              </a:spcBef>
              <a:spcAft>
                <a:spcPts val="0"/>
              </a:spcAft>
              <a:buFontTx/>
              <a:buAutoNum type="arabicPeriod"/>
              <a:defRPr/>
            </a:pPr>
            <a:r>
              <a:rPr lang="en-US" sz="1600" b="1" dirty="0">
                <a:solidFill>
                  <a:prstClr val="white"/>
                </a:solidFill>
                <a:effectLst>
                  <a:outerShdw blurRad="38100" dist="38100" dir="2700000" algn="tl">
                    <a:srgbClr val="000000">
                      <a:alpha val="43137"/>
                    </a:srgbClr>
                  </a:outerShdw>
                </a:effectLst>
                <a:latin typeface="Calibri"/>
                <a:cs typeface="+mn-cs"/>
              </a:rPr>
              <a:t>Does it coincide with a biblical worldview?</a:t>
            </a:r>
          </a:p>
        </p:txBody>
      </p:sp>
      <p:sp>
        <p:nvSpPr>
          <p:cNvPr id="62" name="Left-Right Arrow 61">
            <a:extLst>
              <a:ext uri="{FF2B5EF4-FFF2-40B4-BE49-F238E27FC236}">
                <a16:creationId xmlns:a16="http://schemas.microsoft.com/office/drawing/2014/main" id="{500BC591-D465-8E45-9CDC-0EC494386E1B}"/>
              </a:ext>
            </a:extLst>
          </p:cNvPr>
          <p:cNvSpPr/>
          <p:nvPr/>
        </p:nvSpPr>
        <p:spPr>
          <a:xfrm>
            <a:off x="4210050" y="2130425"/>
            <a:ext cx="1997075" cy="1069975"/>
          </a:xfrm>
          <a:prstGeom prst="lef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1" name="Text Box 2">
            <a:extLst>
              <a:ext uri="{FF2B5EF4-FFF2-40B4-BE49-F238E27FC236}">
                <a16:creationId xmlns:a16="http://schemas.microsoft.com/office/drawing/2014/main" id="{626F404D-D194-0D45-AC1E-187100136DDB}"/>
              </a:ext>
            </a:extLst>
          </p:cNvPr>
          <p:cNvSpPr txBox="1">
            <a:spLocks noChangeArrowheads="1"/>
          </p:cNvSpPr>
          <p:nvPr/>
        </p:nvSpPr>
        <p:spPr bwMode="auto">
          <a:xfrm>
            <a:off x="4347790" y="2393904"/>
            <a:ext cx="1693232" cy="575506"/>
          </a:xfrm>
          <a:prstGeom prst="rect">
            <a:avLst/>
          </a:prstGeom>
          <a:noFill/>
          <a:ln w="9525">
            <a:noFill/>
            <a:miter lim="800000"/>
            <a:headEnd/>
            <a:tailEnd/>
          </a:ln>
        </p:spPr>
        <p:txBody>
          <a:bodyPr/>
          <a:lstStyle/>
          <a:p>
            <a:pPr algn="ctr" fontAlgn="auto">
              <a:spcBef>
                <a:spcPts val="0"/>
              </a:spcBef>
              <a:spcAft>
                <a:spcPts val="0"/>
              </a:spcAft>
              <a:defRPr/>
            </a:pPr>
            <a:r>
              <a:rPr lang="en-US" sz="15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Realignment and Convergence</a:t>
            </a:r>
            <a:endParaRPr lang="en-US" sz="1500" dirty="0">
              <a:solidFill>
                <a:prstClr val="black"/>
              </a:solidFill>
              <a:latin typeface="Times New Roman"/>
              <a:ea typeface="Batang"/>
              <a:cs typeface="+mn-cs"/>
            </a:endParaRPr>
          </a:p>
        </p:txBody>
      </p:sp>
      <p:graphicFrame>
        <p:nvGraphicFramePr>
          <p:cNvPr id="67" name="Diagram 66">
            <a:extLst>
              <a:ext uri="{FF2B5EF4-FFF2-40B4-BE49-F238E27FC236}">
                <a16:creationId xmlns:a16="http://schemas.microsoft.com/office/drawing/2014/main" id="{FF2B5D6B-7003-FB4B-8B6B-ACC4FDF78754}"/>
              </a:ext>
            </a:extLst>
          </p:cNvPr>
          <p:cNvGraphicFramePr/>
          <p:nvPr/>
        </p:nvGraphicFramePr>
        <p:xfrm>
          <a:off x="39459" y="3655336"/>
          <a:ext cx="4135883" cy="3169643"/>
        </p:xfrm>
        <a:graphic>
          <a:graphicData uri="http://schemas.openxmlformats.org/drawingml/2006/diagram">
            <dgm:relIds xmlns:dgm="http://schemas.openxmlformats.org/drawingml/2006/diagram" xmlns:r="http://schemas.openxmlformats.org/officeDocument/2006/relationships" r:dm="rId12" r:lo="rId13" r:qs="rId14" r:cs="rId15"/>
          </a:graphicData>
        </a:graphic>
      </p:graphicFrame>
      <p:sp>
        <p:nvSpPr>
          <p:cNvPr id="63" name="Up-Down Arrow 62">
            <a:extLst>
              <a:ext uri="{FF2B5EF4-FFF2-40B4-BE49-F238E27FC236}">
                <a16:creationId xmlns:a16="http://schemas.microsoft.com/office/drawing/2014/main" id="{0932CC97-18C0-6444-8452-8E5D3454BED8}"/>
              </a:ext>
            </a:extLst>
          </p:cNvPr>
          <p:cNvSpPr/>
          <p:nvPr/>
        </p:nvSpPr>
        <p:spPr>
          <a:xfrm rot="19786235" flipH="1">
            <a:off x="4281488" y="2840038"/>
            <a:ext cx="1081087" cy="2663825"/>
          </a:xfrm>
          <a:prstGeom prst="upDown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4" name="Rectangle 63">
            <a:extLst>
              <a:ext uri="{FF2B5EF4-FFF2-40B4-BE49-F238E27FC236}">
                <a16:creationId xmlns:a16="http://schemas.microsoft.com/office/drawing/2014/main" id="{4070A5F1-B5D8-2C4D-B94E-D1B9CA7F0DF1}"/>
              </a:ext>
            </a:extLst>
          </p:cNvPr>
          <p:cNvSpPr/>
          <p:nvPr/>
        </p:nvSpPr>
        <p:spPr>
          <a:xfrm rot="3536686">
            <a:off x="3685049" y="3762767"/>
            <a:ext cx="2103440" cy="584775"/>
          </a:xfrm>
          <a:prstGeom prst="rect">
            <a:avLst/>
          </a:prstGeom>
        </p:spPr>
        <p:txBody>
          <a:bodyPr>
            <a:spAutoFit/>
          </a:bodyPr>
          <a:lstStyle/>
          <a:p>
            <a:pPr algn="ctr" fontAlgn="auto">
              <a:spcBef>
                <a:spcPts val="0"/>
              </a:spcBef>
              <a:spcAft>
                <a:spcPts val="0"/>
              </a:spcAft>
              <a:defRPr/>
            </a:pPr>
            <a:r>
              <a:rPr lang="en-US" sz="1600" b="1" dirty="0">
                <a:ln w="5271" cap="flat" cmpd="sng" algn="ctr">
                  <a:solidFill>
                    <a:srgbClr val="4579B8"/>
                  </a:solidFill>
                  <a:prstDash val="solid"/>
                  <a:round/>
                </a:ln>
                <a:gradFill>
                  <a:gsLst>
                    <a:gs pos="0">
                      <a:srgbClr val="BED3F9"/>
                    </a:gs>
                    <a:gs pos="9000">
                      <a:srgbClr val="9EC1FF"/>
                    </a:gs>
                    <a:gs pos="50000">
                      <a:srgbClr val="003692"/>
                    </a:gs>
                    <a:gs pos="79000">
                      <a:srgbClr val="9EC1FF"/>
                    </a:gs>
                    <a:gs pos="100000">
                      <a:srgbClr val="BED3F9"/>
                    </a:gs>
                  </a:gsLst>
                  <a:lin ang="5400000" scaled="0"/>
                </a:gradFill>
                <a:latin typeface="Times New Roman"/>
                <a:ea typeface="Batang"/>
                <a:cs typeface="+mn-cs"/>
              </a:rPr>
              <a:t>Repent,  Reprogram, and Reform</a:t>
            </a:r>
            <a:endParaRPr lang="en-US" sz="1600" dirty="0">
              <a:solidFill>
                <a:prstClr val="black"/>
              </a:solidFill>
              <a:latin typeface="Times New Roman"/>
              <a:ea typeface="Batang"/>
              <a:cs typeface="+mn-cs"/>
            </a:endParaRPr>
          </a:p>
        </p:txBody>
      </p:sp>
      <p:sp>
        <p:nvSpPr>
          <p:cNvPr id="65" name="Right Arrow 64">
            <a:extLst>
              <a:ext uri="{FF2B5EF4-FFF2-40B4-BE49-F238E27FC236}">
                <a16:creationId xmlns:a16="http://schemas.microsoft.com/office/drawing/2014/main" id="{67DBF265-F1AA-B840-8461-CF819381A3A3}"/>
              </a:ext>
            </a:extLst>
          </p:cNvPr>
          <p:cNvSpPr/>
          <p:nvPr/>
        </p:nvSpPr>
        <p:spPr>
          <a:xfrm rot="5400000">
            <a:off x="1797844" y="3055144"/>
            <a:ext cx="384175" cy="290513"/>
          </a:xfrm>
          <a:prstGeom prst="rightArrow">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sz="1800">
              <a:solidFill>
                <a:prstClr val="white"/>
              </a:solidFill>
            </a:endParaRPr>
          </a:p>
        </p:txBody>
      </p:sp>
      <p:sp>
        <p:nvSpPr>
          <p:cNvPr id="66" name="TextBox 65">
            <a:extLst>
              <a:ext uri="{FF2B5EF4-FFF2-40B4-BE49-F238E27FC236}">
                <a16:creationId xmlns:a16="http://schemas.microsoft.com/office/drawing/2014/main" id="{39FFF109-BB8E-6442-9AD7-CA0B7CD7361A}"/>
              </a:ext>
            </a:extLst>
          </p:cNvPr>
          <p:cNvSpPr txBox="1"/>
          <p:nvPr/>
        </p:nvSpPr>
        <p:spPr>
          <a:xfrm>
            <a:off x="-65088" y="3287713"/>
            <a:ext cx="4216401" cy="368300"/>
          </a:xfrm>
          <a:prstGeom prst="rect">
            <a:avLst/>
          </a:prstGeom>
          <a:noFill/>
        </p:spPr>
        <p:txBody>
          <a:bodyPr>
            <a:spAutoFit/>
          </a:bodyPr>
          <a:lstStyle/>
          <a:p>
            <a:pPr algn="ctr" fontAlgn="auto">
              <a:spcBef>
                <a:spcPts val="0"/>
              </a:spcBef>
              <a:spcAft>
                <a:spcPts val="0"/>
              </a:spcAft>
              <a:defRPr/>
            </a:pPr>
            <a:r>
              <a:rPr lang="en-US" sz="1800" b="1" u="sng" dirty="0">
                <a:solidFill>
                  <a:prstClr val="white"/>
                </a:solidFill>
                <a:effectLst>
                  <a:outerShdw blurRad="38100" dist="38100" dir="2700000" algn="tl">
                    <a:srgbClr val="000000">
                      <a:alpha val="43137"/>
                    </a:srgbClr>
                  </a:outerShdw>
                </a:effectLst>
                <a:latin typeface="Calibri"/>
                <a:cs typeface="+mn-cs"/>
              </a:rPr>
              <a:t>8 Key Steps for Making Biblical Decisions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fade">
                                      <p:cBhvr>
                                        <p:cTn id="7" dur="500"/>
                                        <p:tgtEl>
                                          <p:spTgt spid="36"/>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47"/>
                                        </p:tgtEl>
                                        <p:attrNameLst>
                                          <p:attrName>style.visibility</p:attrName>
                                        </p:attrNameLst>
                                      </p:cBhvr>
                                      <p:to>
                                        <p:strVal val="visible"/>
                                      </p:to>
                                    </p:set>
                                    <p:animEffect transition="in" filter="fade">
                                      <p:cBhvr>
                                        <p:cTn id="10" dur="500"/>
                                        <p:tgtEl>
                                          <p:spTgt spid="47"/>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grpId="0" nodeType="clickEffect">
                                  <p:stCondLst>
                                    <p:cond delay="0"/>
                                  </p:stCondLst>
                                  <p:childTnLst>
                                    <p:set>
                                      <p:cBhvr>
                                        <p:cTn id="14" dur="1" fill="hold">
                                          <p:stCondLst>
                                            <p:cond delay="0"/>
                                          </p:stCondLst>
                                        </p:cTn>
                                        <p:tgtEl>
                                          <p:spTgt spid="48"/>
                                        </p:tgtEl>
                                        <p:attrNameLst>
                                          <p:attrName>style.visibility</p:attrName>
                                        </p:attrNameLst>
                                      </p:cBhvr>
                                      <p:to>
                                        <p:strVal val="visible"/>
                                      </p:to>
                                    </p:set>
                                    <p:animEffect transition="in" filter="fade">
                                      <p:cBhvr>
                                        <p:cTn id="15" dur="500"/>
                                        <p:tgtEl>
                                          <p:spTgt spid="48"/>
                                        </p:tgtEl>
                                      </p:cBhvr>
                                    </p:animEffect>
                                  </p:childTnLst>
                                </p:cTn>
                              </p:par>
                            </p:childTnLst>
                          </p:cTn>
                        </p:par>
                      </p:childTnLst>
                    </p:cTn>
                  </p:par>
                  <p:par>
                    <p:cTn id="16" fill="hold" nodeType="clickPar">
                      <p:stCondLst>
                        <p:cond delay="indefinite"/>
                      </p:stCondLst>
                      <p:childTnLst>
                        <p:par>
                          <p:cTn id="17" fill="hold" nodeType="withGroup">
                            <p:stCondLst>
                              <p:cond delay="0"/>
                            </p:stCondLst>
                            <p:childTnLst>
                              <p:par>
                                <p:cTn id="18" presetID="10" presetClass="entr" presetSubtype="0" fill="hold" grpId="0" nodeType="click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500"/>
                                        <p:tgtEl>
                                          <p:spTgt spid="52"/>
                                        </p:tgtEl>
                                      </p:cBhvr>
                                    </p:animEffect>
                                  </p:childTnLst>
                                </p:cTn>
                              </p:par>
                            </p:childTnLst>
                          </p:cTn>
                        </p:par>
                      </p:childTnLst>
                    </p:cTn>
                  </p:par>
                  <p:par>
                    <p:cTn id="21" fill="hold" nodeType="clickPar">
                      <p:stCondLst>
                        <p:cond delay="indefinite"/>
                      </p:stCondLst>
                      <p:childTnLst>
                        <p:par>
                          <p:cTn id="22" fill="hold" nodeType="withGroup">
                            <p:stCondLst>
                              <p:cond delay="0"/>
                            </p:stCondLst>
                            <p:childTnLst>
                              <p:par>
                                <p:cTn id="23" presetID="10" presetClass="entr" presetSubtype="0" fill="hold" grpId="0" nodeType="clickEffect">
                                  <p:stCondLst>
                                    <p:cond delay="0"/>
                                  </p:stCondLst>
                                  <p:childTnLst>
                                    <p:set>
                                      <p:cBhvr>
                                        <p:cTn id="24" dur="1" fill="hold">
                                          <p:stCondLst>
                                            <p:cond delay="0"/>
                                          </p:stCondLst>
                                        </p:cTn>
                                        <p:tgtEl>
                                          <p:spTgt spid="53"/>
                                        </p:tgtEl>
                                        <p:attrNameLst>
                                          <p:attrName>style.visibility</p:attrName>
                                        </p:attrNameLst>
                                      </p:cBhvr>
                                      <p:to>
                                        <p:strVal val="visible"/>
                                      </p:to>
                                    </p:set>
                                    <p:animEffect transition="in" filter="fade">
                                      <p:cBhvr>
                                        <p:cTn id="25" dur="500"/>
                                        <p:tgtEl>
                                          <p:spTgt spid="53"/>
                                        </p:tgtEl>
                                      </p:cBhvr>
                                    </p:animEffect>
                                  </p:childTnLst>
                                </p:cTn>
                              </p:par>
                            </p:childTnLst>
                          </p:cTn>
                        </p:par>
                      </p:childTnLst>
                    </p:cTn>
                  </p:par>
                  <p:par>
                    <p:cTn id="26" fill="hold" nodeType="clickPar">
                      <p:stCondLst>
                        <p:cond delay="indefinite"/>
                      </p:stCondLst>
                      <p:childTnLst>
                        <p:par>
                          <p:cTn id="27" fill="hold" nodeType="withGroup">
                            <p:stCondLst>
                              <p:cond delay="0"/>
                            </p:stCondLst>
                            <p:childTnLst>
                              <p:par>
                                <p:cTn id="28" presetID="10" presetClass="entr" presetSubtype="0" fill="hold" grpId="0" nodeType="clickEffect">
                                  <p:stCondLst>
                                    <p:cond delay="0"/>
                                  </p:stCondLst>
                                  <p:childTnLst>
                                    <p:set>
                                      <p:cBhvr>
                                        <p:cTn id="29" dur="1" fill="hold">
                                          <p:stCondLst>
                                            <p:cond delay="0"/>
                                          </p:stCondLst>
                                        </p:cTn>
                                        <p:tgtEl>
                                          <p:spTgt spid="54"/>
                                        </p:tgtEl>
                                        <p:attrNameLst>
                                          <p:attrName>style.visibility</p:attrName>
                                        </p:attrNameLst>
                                      </p:cBhvr>
                                      <p:to>
                                        <p:strVal val="visible"/>
                                      </p:to>
                                    </p:set>
                                    <p:animEffect transition="in" filter="fade">
                                      <p:cBhvr>
                                        <p:cTn id="30" dur="500"/>
                                        <p:tgtEl>
                                          <p:spTgt spid="54"/>
                                        </p:tgtEl>
                                      </p:cBhvr>
                                    </p:animEffect>
                                  </p:childTnLst>
                                </p:cTn>
                              </p:par>
                            </p:childTnLst>
                          </p:cTn>
                        </p:par>
                      </p:childTnLst>
                    </p:cTn>
                  </p:par>
                  <p:par>
                    <p:cTn id="31" fill="hold" nodeType="clickPar">
                      <p:stCondLst>
                        <p:cond delay="indefinite"/>
                      </p:stCondLst>
                      <p:childTnLst>
                        <p:par>
                          <p:cTn id="32" fill="hold" nodeType="withGroup">
                            <p:stCondLst>
                              <p:cond delay="0"/>
                            </p:stCondLst>
                            <p:childTnLst>
                              <p:par>
                                <p:cTn id="33" presetID="10" presetClass="entr" presetSubtype="0" fill="hold" grpId="0" nodeType="clickEffect">
                                  <p:stCondLst>
                                    <p:cond delay="0"/>
                                  </p:stCondLst>
                                  <p:childTnLst>
                                    <p:set>
                                      <p:cBhvr>
                                        <p:cTn id="34" dur="1" fill="hold">
                                          <p:stCondLst>
                                            <p:cond delay="0"/>
                                          </p:stCondLst>
                                        </p:cTn>
                                        <p:tgtEl>
                                          <p:spTgt spid="55"/>
                                        </p:tgtEl>
                                        <p:attrNameLst>
                                          <p:attrName>style.visibility</p:attrName>
                                        </p:attrNameLst>
                                      </p:cBhvr>
                                      <p:to>
                                        <p:strVal val="visible"/>
                                      </p:to>
                                    </p:set>
                                    <p:animEffect transition="in" filter="fade">
                                      <p:cBhvr>
                                        <p:cTn id="35" dur="500"/>
                                        <p:tgtEl>
                                          <p:spTgt spid="55"/>
                                        </p:tgtEl>
                                      </p:cBhvr>
                                    </p:animEffect>
                                  </p:childTnLst>
                                </p:cTn>
                              </p:par>
                            </p:childTnLst>
                          </p:cTn>
                        </p:par>
                      </p:childTnLst>
                    </p:cTn>
                  </p:par>
                  <p:par>
                    <p:cTn id="36" fill="hold" nodeType="clickPar">
                      <p:stCondLst>
                        <p:cond delay="indefinite"/>
                      </p:stCondLst>
                      <p:childTnLst>
                        <p:par>
                          <p:cTn id="37" fill="hold" nodeType="withGroup">
                            <p:stCondLst>
                              <p:cond delay="0"/>
                            </p:stCondLst>
                            <p:childTnLst>
                              <p:par>
                                <p:cTn id="38" presetID="10" presetClass="entr" presetSubtype="0" fill="hold" grpId="0" nodeType="clickEffect">
                                  <p:stCondLst>
                                    <p:cond delay="0"/>
                                  </p:stCondLst>
                                  <p:childTnLst>
                                    <p:set>
                                      <p:cBhvr>
                                        <p:cTn id="39" dur="1" fill="hold">
                                          <p:stCondLst>
                                            <p:cond delay="0"/>
                                          </p:stCondLst>
                                        </p:cTn>
                                        <p:tgtEl>
                                          <p:spTgt spid="56"/>
                                        </p:tgtEl>
                                        <p:attrNameLst>
                                          <p:attrName>style.visibility</p:attrName>
                                        </p:attrNameLst>
                                      </p:cBhvr>
                                      <p:to>
                                        <p:strVal val="visible"/>
                                      </p:to>
                                    </p:set>
                                    <p:animEffect transition="in" filter="fade">
                                      <p:cBhvr>
                                        <p:cTn id="40" dur="500"/>
                                        <p:tgtEl>
                                          <p:spTgt spid="56"/>
                                        </p:tgtEl>
                                      </p:cBhvr>
                                    </p:animEffect>
                                  </p:childTnLst>
                                </p:cTn>
                              </p:par>
                            </p:childTnLst>
                          </p:cTn>
                        </p:par>
                      </p:childTnLst>
                    </p:cTn>
                  </p:par>
                  <p:par>
                    <p:cTn id="41" fill="hold" nodeType="clickPar">
                      <p:stCondLst>
                        <p:cond delay="indefinite"/>
                      </p:stCondLst>
                      <p:childTnLst>
                        <p:par>
                          <p:cTn id="42" fill="hold" nodeType="withGroup">
                            <p:stCondLst>
                              <p:cond delay="0"/>
                            </p:stCondLst>
                            <p:childTnLst>
                              <p:par>
                                <p:cTn id="43" presetID="10" presetClass="entr" presetSubtype="0" fill="hold" grpId="0" nodeType="clickEffect">
                                  <p:stCondLst>
                                    <p:cond delay="0"/>
                                  </p:stCondLst>
                                  <p:childTnLst>
                                    <p:set>
                                      <p:cBhvr>
                                        <p:cTn id="44" dur="1" fill="hold">
                                          <p:stCondLst>
                                            <p:cond delay="0"/>
                                          </p:stCondLst>
                                        </p:cTn>
                                        <p:tgtEl>
                                          <p:spTgt spid="57"/>
                                        </p:tgtEl>
                                        <p:attrNameLst>
                                          <p:attrName>style.visibility</p:attrName>
                                        </p:attrNameLst>
                                      </p:cBhvr>
                                      <p:to>
                                        <p:strVal val="visible"/>
                                      </p:to>
                                    </p:set>
                                    <p:animEffect transition="in" filter="fade">
                                      <p:cBhvr>
                                        <p:cTn id="45" dur="500"/>
                                        <p:tgtEl>
                                          <p:spTgt spid="57"/>
                                        </p:tgtEl>
                                      </p:cBhvr>
                                    </p:animEffect>
                                  </p:childTnLst>
                                </p:cTn>
                              </p:par>
                            </p:childTnLst>
                          </p:cTn>
                        </p:par>
                      </p:childTnLst>
                    </p:cTn>
                  </p:par>
                  <p:par>
                    <p:cTn id="46" fill="hold" nodeType="clickPar">
                      <p:stCondLst>
                        <p:cond delay="indefinite"/>
                      </p:stCondLst>
                      <p:childTnLst>
                        <p:par>
                          <p:cTn id="47" fill="hold" nodeType="withGroup">
                            <p:stCondLst>
                              <p:cond delay="0"/>
                            </p:stCondLst>
                            <p:childTnLst>
                              <p:par>
                                <p:cTn id="48" presetID="10" presetClass="entr" presetSubtype="0" fill="hold" nodeType="clickEffect">
                                  <p:stCondLst>
                                    <p:cond delay="0"/>
                                  </p:stCondLst>
                                  <p:childTnLst>
                                    <p:set>
                                      <p:cBhvr>
                                        <p:cTn id="49" dur="1" fill="hold">
                                          <p:stCondLst>
                                            <p:cond delay="0"/>
                                          </p:stCondLst>
                                        </p:cTn>
                                        <p:tgtEl>
                                          <p:spTgt spid="61"/>
                                        </p:tgtEl>
                                        <p:attrNameLst>
                                          <p:attrName>style.visibility</p:attrName>
                                        </p:attrNameLst>
                                      </p:cBhvr>
                                      <p:to>
                                        <p:strVal val="visible"/>
                                      </p:to>
                                    </p:set>
                                    <p:animEffect transition="in" filter="fade">
                                      <p:cBhvr>
                                        <p:cTn id="50" dur="500"/>
                                        <p:tgtEl>
                                          <p:spTgt spid="61"/>
                                        </p:tgtEl>
                                      </p:cBhvr>
                                    </p:animEffect>
                                  </p:childTnLst>
                                </p:cTn>
                              </p:par>
                              <p:par>
                                <p:cTn id="51" presetID="10" presetClass="entr" presetSubtype="0" fill="hold" grpId="0" nodeType="withEffect">
                                  <p:stCondLst>
                                    <p:cond delay="0"/>
                                  </p:stCondLst>
                                  <p:childTnLst>
                                    <p:set>
                                      <p:cBhvr>
                                        <p:cTn id="52" dur="1" fill="hold">
                                          <p:stCondLst>
                                            <p:cond delay="0"/>
                                          </p:stCondLst>
                                        </p:cTn>
                                        <p:tgtEl>
                                          <p:spTgt spid="62"/>
                                        </p:tgtEl>
                                        <p:attrNameLst>
                                          <p:attrName>style.visibility</p:attrName>
                                        </p:attrNameLst>
                                      </p:cBhvr>
                                      <p:to>
                                        <p:strVal val="visible"/>
                                      </p:to>
                                    </p:set>
                                    <p:animEffect transition="in" filter="fade">
                                      <p:cBhvr>
                                        <p:cTn id="53" dur="500"/>
                                        <p:tgtEl>
                                          <p:spTgt spid="62"/>
                                        </p:tgtEl>
                                      </p:cBhvr>
                                    </p:animEffect>
                                  </p:childTnLst>
                                </p:cTn>
                              </p:par>
                            </p:childTnLst>
                          </p:cTn>
                        </p:par>
                      </p:childTnLst>
                    </p:cTn>
                  </p:par>
                  <p:par>
                    <p:cTn id="54" fill="hold" nodeType="clickPar">
                      <p:stCondLst>
                        <p:cond delay="indefinite"/>
                      </p:stCondLst>
                      <p:childTnLst>
                        <p:par>
                          <p:cTn id="55" fill="hold" nodeType="withGroup">
                            <p:stCondLst>
                              <p:cond delay="0"/>
                            </p:stCondLst>
                            <p:childTnLst>
                              <p:par>
                                <p:cTn id="56" presetID="10" presetClass="entr" presetSubtype="0" fill="hold" grpId="0" nodeType="clickEffect">
                                  <p:stCondLst>
                                    <p:cond delay="0"/>
                                  </p:stCondLst>
                                  <p:childTnLst>
                                    <p:set>
                                      <p:cBhvr>
                                        <p:cTn id="57" dur="1" fill="hold">
                                          <p:stCondLst>
                                            <p:cond delay="0"/>
                                          </p:stCondLst>
                                        </p:cTn>
                                        <p:tgtEl>
                                          <p:spTgt spid="59"/>
                                        </p:tgtEl>
                                        <p:attrNameLst>
                                          <p:attrName>style.visibility</p:attrName>
                                        </p:attrNameLst>
                                      </p:cBhvr>
                                      <p:to>
                                        <p:strVal val="visible"/>
                                      </p:to>
                                    </p:set>
                                    <p:animEffect transition="in" filter="fade">
                                      <p:cBhvr>
                                        <p:cTn id="58" dur="500"/>
                                        <p:tgtEl>
                                          <p:spTgt spid="59"/>
                                        </p:tgtEl>
                                      </p:cBhvr>
                                    </p:animEffect>
                                  </p:childTnLst>
                                </p:cTn>
                              </p:par>
                            </p:childTnLst>
                          </p:cTn>
                        </p:par>
                      </p:childTnLst>
                    </p:cTn>
                  </p:par>
                  <p:par>
                    <p:cTn id="59" fill="hold" nodeType="clickPar">
                      <p:stCondLst>
                        <p:cond delay="indefinite"/>
                      </p:stCondLst>
                      <p:childTnLst>
                        <p:par>
                          <p:cTn id="60" fill="hold" nodeType="withGroup">
                            <p:stCondLst>
                              <p:cond delay="0"/>
                            </p:stCondLst>
                            <p:childTnLst>
                              <p:par>
                                <p:cTn id="61" presetID="10" presetClass="entr" presetSubtype="0" fill="hold" grpId="0" nodeType="click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fade">
                                      <p:cBhvr>
                                        <p:cTn id="63" dur="500"/>
                                        <p:tgtEl>
                                          <p:spTgt spid="60"/>
                                        </p:tgtEl>
                                      </p:cBhvr>
                                    </p:animEffect>
                                  </p:childTnLst>
                                </p:cTn>
                              </p:par>
                            </p:childTnLst>
                          </p:cTn>
                        </p:par>
                      </p:childTnLst>
                    </p:cTn>
                  </p:par>
                  <p:par>
                    <p:cTn id="64" fill="hold" nodeType="clickPar">
                      <p:stCondLst>
                        <p:cond delay="indefinite"/>
                      </p:stCondLst>
                      <p:childTnLst>
                        <p:par>
                          <p:cTn id="65" fill="hold" nodeType="withGroup">
                            <p:stCondLst>
                              <p:cond delay="0"/>
                            </p:stCondLst>
                            <p:childTnLst>
                              <p:par>
                                <p:cTn id="66" presetID="10" presetClass="entr" presetSubtype="0" fill="hold" nodeType="clickEffect">
                                  <p:stCondLst>
                                    <p:cond delay="0"/>
                                  </p:stCondLst>
                                  <p:childTnLst>
                                    <p:set>
                                      <p:cBhvr>
                                        <p:cTn id="67" dur="1" fill="hold">
                                          <p:stCondLst>
                                            <p:cond delay="0"/>
                                          </p:stCondLst>
                                        </p:cTn>
                                        <p:tgtEl>
                                          <p:spTgt spid="64"/>
                                        </p:tgtEl>
                                        <p:attrNameLst>
                                          <p:attrName>style.visibility</p:attrName>
                                        </p:attrNameLst>
                                      </p:cBhvr>
                                      <p:to>
                                        <p:strVal val="visible"/>
                                      </p:to>
                                    </p:set>
                                    <p:animEffect transition="in" filter="fade">
                                      <p:cBhvr>
                                        <p:cTn id="68" dur="500"/>
                                        <p:tgtEl>
                                          <p:spTgt spid="64"/>
                                        </p:tgtEl>
                                      </p:cBhvr>
                                    </p:animEffect>
                                  </p:childTnLst>
                                </p:cTn>
                              </p:par>
                              <p:par>
                                <p:cTn id="69" presetID="10" presetClass="entr" presetSubtype="0" fill="hold" grpId="0" nodeType="withEffect">
                                  <p:stCondLst>
                                    <p:cond delay="0"/>
                                  </p:stCondLst>
                                  <p:childTnLst>
                                    <p:set>
                                      <p:cBhvr>
                                        <p:cTn id="70" dur="1" fill="hold">
                                          <p:stCondLst>
                                            <p:cond delay="0"/>
                                          </p:stCondLst>
                                        </p:cTn>
                                        <p:tgtEl>
                                          <p:spTgt spid="63"/>
                                        </p:tgtEl>
                                        <p:attrNameLst>
                                          <p:attrName>style.visibility</p:attrName>
                                        </p:attrNameLst>
                                      </p:cBhvr>
                                      <p:to>
                                        <p:strVal val="visible"/>
                                      </p:to>
                                    </p:set>
                                    <p:animEffect transition="in" filter="fade">
                                      <p:cBhvr>
                                        <p:cTn id="71" dur="500"/>
                                        <p:tgtEl>
                                          <p:spTgt spid="63"/>
                                        </p:tgtEl>
                                      </p:cBhvr>
                                    </p:animEffect>
                                  </p:childTnLst>
                                </p:cTn>
                              </p:par>
                            </p:childTnLst>
                          </p:cTn>
                        </p:par>
                      </p:childTnLst>
                    </p:cTn>
                  </p:par>
                  <p:par>
                    <p:cTn id="72" fill="hold" nodeType="clickPar">
                      <p:stCondLst>
                        <p:cond delay="indefinite"/>
                      </p:stCondLst>
                      <p:childTnLst>
                        <p:par>
                          <p:cTn id="73" fill="hold" nodeType="withGroup">
                            <p:stCondLst>
                              <p:cond delay="0"/>
                            </p:stCondLst>
                            <p:childTnLst>
                              <p:par>
                                <p:cTn id="74" presetID="10" presetClass="entr" presetSubtype="0" fill="hold" grpId="0" nodeType="clickEffect">
                                  <p:stCondLst>
                                    <p:cond delay="0"/>
                                  </p:stCondLst>
                                  <p:childTnLst>
                                    <p:set>
                                      <p:cBhvr>
                                        <p:cTn id="75" dur="1" fill="hold">
                                          <p:stCondLst>
                                            <p:cond delay="0"/>
                                          </p:stCondLst>
                                        </p:cTn>
                                        <p:tgtEl>
                                          <p:spTgt spid="65"/>
                                        </p:tgtEl>
                                        <p:attrNameLst>
                                          <p:attrName>style.visibility</p:attrName>
                                        </p:attrNameLst>
                                      </p:cBhvr>
                                      <p:to>
                                        <p:strVal val="visible"/>
                                      </p:to>
                                    </p:set>
                                    <p:animEffect transition="in" filter="fade">
                                      <p:cBhvr>
                                        <p:cTn id="76" dur="500"/>
                                        <p:tgtEl>
                                          <p:spTgt spid="65"/>
                                        </p:tgtEl>
                                      </p:cBhvr>
                                    </p:animEffect>
                                  </p:childTnLst>
                                </p:cTn>
                              </p:par>
                              <p:par>
                                <p:cTn id="77" presetID="10" presetClass="entr" presetSubtype="0" fill="hold" grpId="0" nodeType="withEffect">
                                  <p:stCondLst>
                                    <p:cond delay="0"/>
                                  </p:stCondLst>
                                  <p:childTnLst>
                                    <p:set>
                                      <p:cBhvr>
                                        <p:cTn id="78" dur="1" fill="hold">
                                          <p:stCondLst>
                                            <p:cond delay="0"/>
                                          </p:stCondLst>
                                        </p:cTn>
                                        <p:tgtEl>
                                          <p:spTgt spid="66"/>
                                        </p:tgtEl>
                                        <p:attrNameLst>
                                          <p:attrName>style.visibility</p:attrName>
                                        </p:attrNameLst>
                                      </p:cBhvr>
                                      <p:to>
                                        <p:strVal val="visible"/>
                                      </p:to>
                                    </p:set>
                                    <p:animEffect transition="in" filter="fade">
                                      <p:cBhvr>
                                        <p:cTn id="79" dur="500"/>
                                        <p:tgtEl>
                                          <p:spTgt spid="66"/>
                                        </p:tgtEl>
                                      </p:cBhvr>
                                    </p:animEffect>
                                  </p:childTnLst>
                                </p:cTn>
                              </p:par>
                            </p:childTnLst>
                          </p:cTn>
                        </p:par>
                      </p:childTnLst>
                    </p:cTn>
                  </p:par>
                  <p:par>
                    <p:cTn id="80" fill="hold" nodeType="clickPar">
                      <p:stCondLst>
                        <p:cond delay="indefinite"/>
                      </p:stCondLst>
                      <p:childTnLst>
                        <p:par>
                          <p:cTn id="81" fill="hold" nodeType="withGroup">
                            <p:stCondLst>
                              <p:cond delay="0"/>
                            </p:stCondLst>
                            <p:childTnLst>
                              <p:par>
                                <p:cTn id="82" presetID="10" presetClass="entr" presetSubtype="0" fill="hold" grpId="0" nodeType="clickEffect">
                                  <p:stCondLst>
                                    <p:cond delay="0"/>
                                  </p:stCondLst>
                                  <p:childTnLst>
                                    <p:set>
                                      <p:cBhvr>
                                        <p:cTn id="83" dur="1" fill="hold">
                                          <p:stCondLst>
                                            <p:cond delay="0"/>
                                          </p:stCondLst>
                                        </p:cTn>
                                        <p:tgtEl>
                                          <p:spTgt spid="67">
                                            <p:graphicEl>
                                              <a:dgm id="{D335C06C-739A-4726-AA00-D7F088C57226}"/>
                                            </p:graphicEl>
                                          </p:spTgt>
                                        </p:tgtEl>
                                        <p:attrNameLst>
                                          <p:attrName>style.visibility</p:attrName>
                                        </p:attrNameLst>
                                      </p:cBhvr>
                                      <p:to>
                                        <p:strVal val="visible"/>
                                      </p:to>
                                    </p:set>
                                    <p:animEffect transition="in" filter="fade">
                                      <p:cBhvr>
                                        <p:cTn id="84" dur="500"/>
                                        <p:tgtEl>
                                          <p:spTgt spid="67">
                                            <p:graphicEl>
                                              <a:dgm id="{D335C06C-739A-4726-AA00-D7F088C57226}"/>
                                            </p:graphicEl>
                                          </p:spTgt>
                                        </p:tgtEl>
                                      </p:cBhvr>
                                    </p:animEffect>
                                  </p:childTnLst>
                                </p:cTn>
                              </p:par>
                            </p:childTnLst>
                          </p:cTn>
                        </p:par>
                      </p:childTnLst>
                    </p:cTn>
                  </p:par>
                  <p:par>
                    <p:cTn id="85" fill="hold">
                      <p:stCondLst>
                        <p:cond delay="indefinite"/>
                      </p:stCondLst>
                      <p:childTnLst>
                        <p:par>
                          <p:cTn id="86" fill="hold">
                            <p:stCondLst>
                              <p:cond delay="0"/>
                            </p:stCondLst>
                            <p:childTnLst>
                              <p:par>
                                <p:cTn id="87" presetID="10" presetClass="entr" presetSubtype="0" fill="hold" grpId="0" nodeType="clickEffect">
                                  <p:stCondLst>
                                    <p:cond delay="0"/>
                                  </p:stCondLst>
                                  <p:childTnLst>
                                    <p:set>
                                      <p:cBhvr>
                                        <p:cTn id="88" dur="1" fill="hold">
                                          <p:stCondLst>
                                            <p:cond delay="0"/>
                                          </p:stCondLst>
                                        </p:cTn>
                                        <p:tgtEl>
                                          <p:spTgt spid="67">
                                            <p:graphicEl>
                                              <a:dgm id="{C3F52007-E579-4EED-8159-37A37FAFBB61}"/>
                                            </p:graphicEl>
                                          </p:spTgt>
                                        </p:tgtEl>
                                        <p:attrNameLst>
                                          <p:attrName>style.visibility</p:attrName>
                                        </p:attrNameLst>
                                      </p:cBhvr>
                                      <p:to>
                                        <p:strVal val="visible"/>
                                      </p:to>
                                    </p:set>
                                    <p:animEffect transition="in" filter="fade">
                                      <p:cBhvr>
                                        <p:cTn id="89" dur="500"/>
                                        <p:tgtEl>
                                          <p:spTgt spid="67">
                                            <p:graphicEl>
                                              <a:dgm id="{C3F52007-E579-4EED-8159-37A37FAFBB61}"/>
                                            </p:graphicEl>
                                          </p:spTgt>
                                        </p:tgtEl>
                                      </p:cBhvr>
                                    </p:animEffect>
                                  </p:childTnLst>
                                </p:cTn>
                              </p:par>
                            </p:childTnLst>
                          </p:cTn>
                        </p:par>
                      </p:childTnLst>
                    </p:cTn>
                  </p:par>
                  <p:par>
                    <p:cTn id="90" fill="hold">
                      <p:stCondLst>
                        <p:cond delay="indefinite"/>
                      </p:stCondLst>
                      <p:childTnLst>
                        <p:par>
                          <p:cTn id="91" fill="hold">
                            <p:stCondLst>
                              <p:cond delay="0"/>
                            </p:stCondLst>
                            <p:childTnLst>
                              <p:par>
                                <p:cTn id="92" presetID="10" presetClass="entr" presetSubtype="0" fill="hold" grpId="0" nodeType="clickEffect">
                                  <p:stCondLst>
                                    <p:cond delay="0"/>
                                  </p:stCondLst>
                                  <p:childTnLst>
                                    <p:set>
                                      <p:cBhvr>
                                        <p:cTn id="93" dur="1" fill="hold">
                                          <p:stCondLst>
                                            <p:cond delay="0"/>
                                          </p:stCondLst>
                                        </p:cTn>
                                        <p:tgtEl>
                                          <p:spTgt spid="67">
                                            <p:graphicEl>
                                              <a:dgm id="{3FA2D20B-AFC2-48B9-9547-40C1CF91C89E}"/>
                                            </p:graphicEl>
                                          </p:spTgt>
                                        </p:tgtEl>
                                        <p:attrNameLst>
                                          <p:attrName>style.visibility</p:attrName>
                                        </p:attrNameLst>
                                      </p:cBhvr>
                                      <p:to>
                                        <p:strVal val="visible"/>
                                      </p:to>
                                    </p:set>
                                    <p:animEffect transition="in" filter="fade">
                                      <p:cBhvr>
                                        <p:cTn id="94" dur="500"/>
                                        <p:tgtEl>
                                          <p:spTgt spid="67">
                                            <p:graphicEl>
                                              <a:dgm id="{3FA2D20B-AFC2-48B9-9547-40C1CF91C89E}"/>
                                            </p:graphicEl>
                                          </p:spTgt>
                                        </p:tgtEl>
                                      </p:cBhvr>
                                    </p:animEffect>
                                  </p:childTnLst>
                                </p:cTn>
                              </p:par>
                            </p:childTnLst>
                          </p:cTn>
                        </p:par>
                      </p:childTnLst>
                    </p:cTn>
                  </p:par>
                  <p:par>
                    <p:cTn id="95" fill="hold">
                      <p:stCondLst>
                        <p:cond delay="indefinite"/>
                      </p:stCondLst>
                      <p:childTnLst>
                        <p:par>
                          <p:cTn id="96" fill="hold">
                            <p:stCondLst>
                              <p:cond delay="0"/>
                            </p:stCondLst>
                            <p:childTnLst>
                              <p:par>
                                <p:cTn id="97" presetID="10" presetClass="entr" presetSubtype="0" fill="hold" grpId="0" nodeType="clickEffect">
                                  <p:stCondLst>
                                    <p:cond delay="0"/>
                                  </p:stCondLst>
                                  <p:childTnLst>
                                    <p:set>
                                      <p:cBhvr>
                                        <p:cTn id="98" dur="1" fill="hold">
                                          <p:stCondLst>
                                            <p:cond delay="0"/>
                                          </p:stCondLst>
                                        </p:cTn>
                                        <p:tgtEl>
                                          <p:spTgt spid="67">
                                            <p:graphicEl>
                                              <a:dgm id="{781BDF2A-326B-47A0-A2F3-B54BF4012CF0}"/>
                                            </p:graphicEl>
                                          </p:spTgt>
                                        </p:tgtEl>
                                        <p:attrNameLst>
                                          <p:attrName>style.visibility</p:attrName>
                                        </p:attrNameLst>
                                      </p:cBhvr>
                                      <p:to>
                                        <p:strVal val="visible"/>
                                      </p:to>
                                    </p:set>
                                    <p:animEffect transition="in" filter="fade">
                                      <p:cBhvr>
                                        <p:cTn id="99" dur="500"/>
                                        <p:tgtEl>
                                          <p:spTgt spid="67">
                                            <p:graphicEl>
                                              <a:dgm id="{781BDF2A-326B-47A0-A2F3-B54BF4012CF0}"/>
                                            </p:graphicEl>
                                          </p:spTgt>
                                        </p:tgtEl>
                                      </p:cBhvr>
                                    </p:animEffect>
                                  </p:childTnLst>
                                </p:cTn>
                              </p:par>
                            </p:childTnLst>
                          </p:cTn>
                        </p:par>
                      </p:childTnLst>
                    </p:cTn>
                  </p:par>
                  <p:par>
                    <p:cTn id="100" fill="hold">
                      <p:stCondLst>
                        <p:cond delay="indefinite"/>
                      </p:stCondLst>
                      <p:childTnLst>
                        <p:par>
                          <p:cTn id="101" fill="hold">
                            <p:stCondLst>
                              <p:cond delay="0"/>
                            </p:stCondLst>
                            <p:childTnLst>
                              <p:par>
                                <p:cTn id="102" presetID="10" presetClass="entr" presetSubtype="0" fill="hold" grpId="0" nodeType="clickEffect">
                                  <p:stCondLst>
                                    <p:cond delay="0"/>
                                  </p:stCondLst>
                                  <p:childTnLst>
                                    <p:set>
                                      <p:cBhvr>
                                        <p:cTn id="103" dur="1" fill="hold">
                                          <p:stCondLst>
                                            <p:cond delay="0"/>
                                          </p:stCondLst>
                                        </p:cTn>
                                        <p:tgtEl>
                                          <p:spTgt spid="67">
                                            <p:graphicEl>
                                              <a:dgm id="{3EFC0E8B-0A36-43C4-ABF6-6C6A39BDDF18}"/>
                                            </p:graphicEl>
                                          </p:spTgt>
                                        </p:tgtEl>
                                        <p:attrNameLst>
                                          <p:attrName>style.visibility</p:attrName>
                                        </p:attrNameLst>
                                      </p:cBhvr>
                                      <p:to>
                                        <p:strVal val="visible"/>
                                      </p:to>
                                    </p:set>
                                    <p:animEffect transition="in" filter="fade">
                                      <p:cBhvr>
                                        <p:cTn id="104" dur="500"/>
                                        <p:tgtEl>
                                          <p:spTgt spid="67">
                                            <p:graphicEl>
                                              <a:dgm id="{3EFC0E8B-0A36-43C4-ABF6-6C6A39BDDF18}"/>
                                            </p:graphicEl>
                                          </p:spTgt>
                                        </p:tgtEl>
                                      </p:cBhvr>
                                    </p:animEffect>
                                  </p:childTnLst>
                                </p:cTn>
                              </p:par>
                            </p:childTnLst>
                          </p:cTn>
                        </p:par>
                      </p:childTnLst>
                    </p:cTn>
                  </p:par>
                  <p:par>
                    <p:cTn id="105" fill="hold">
                      <p:stCondLst>
                        <p:cond delay="indefinite"/>
                      </p:stCondLst>
                      <p:childTnLst>
                        <p:par>
                          <p:cTn id="106" fill="hold">
                            <p:stCondLst>
                              <p:cond delay="0"/>
                            </p:stCondLst>
                            <p:childTnLst>
                              <p:par>
                                <p:cTn id="107" presetID="10" presetClass="entr" presetSubtype="0" fill="hold" grpId="0" nodeType="clickEffect">
                                  <p:stCondLst>
                                    <p:cond delay="0"/>
                                  </p:stCondLst>
                                  <p:childTnLst>
                                    <p:set>
                                      <p:cBhvr>
                                        <p:cTn id="108" dur="1" fill="hold">
                                          <p:stCondLst>
                                            <p:cond delay="0"/>
                                          </p:stCondLst>
                                        </p:cTn>
                                        <p:tgtEl>
                                          <p:spTgt spid="67">
                                            <p:graphicEl>
                                              <a:dgm id="{478DF0FF-4B5B-46ED-9FFB-B4DDA50CA7CB}"/>
                                            </p:graphicEl>
                                          </p:spTgt>
                                        </p:tgtEl>
                                        <p:attrNameLst>
                                          <p:attrName>style.visibility</p:attrName>
                                        </p:attrNameLst>
                                      </p:cBhvr>
                                      <p:to>
                                        <p:strVal val="visible"/>
                                      </p:to>
                                    </p:set>
                                    <p:animEffect transition="in" filter="fade">
                                      <p:cBhvr>
                                        <p:cTn id="109" dur="500"/>
                                        <p:tgtEl>
                                          <p:spTgt spid="67">
                                            <p:graphicEl>
                                              <a:dgm id="{478DF0FF-4B5B-46ED-9FFB-B4DDA50CA7CB}"/>
                                            </p:graphicEl>
                                          </p:spTgt>
                                        </p:tgtEl>
                                      </p:cBhvr>
                                    </p:animEffect>
                                  </p:childTnLst>
                                </p:cTn>
                              </p:par>
                            </p:childTnLst>
                          </p:cTn>
                        </p:par>
                      </p:childTnLst>
                    </p:cTn>
                  </p:par>
                  <p:par>
                    <p:cTn id="110" fill="hold">
                      <p:stCondLst>
                        <p:cond delay="indefinite"/>
                      </p:stCondLst>
                      <p:childTnLst>
                        <p:par>
                          <p:cTn id="111" fill="hold">
                            <p:stCondLst>
                              <p:cond delay="0"/>
                            </p:stCondLst>
                            <p:childTnLst>
                              <p:par>
                                <p:cTn id="112" presetID="10" presetClass="entr" presetSubtype="0" fill="hold" grpId="0" nodeType="clickEffect">
                                  <p:stCondLst>
                                    <p:cond delay="0"/>
                                  </p:stCondLst>
                                  <p:childTnLst>
                                    <p:set>
                                      <p:cBhvr>
                                        <p:cTn id="113" dur="1" fill="hold">
                                          <p:stCondLst>
                                            <p:cond delay="0"/>
                                          </p:stCondLst>
                                        </p:cTn>
                                        <p:tgtEl>
                                          <p:spTgt spid="67">
                                            <p:graphicEl>
                                              <a:dgm id="{FB6BF5DF-99E9-4AC7-8B8A-C66CDFC6A3F7}"/>
                                            </p:graphicEl>
                                          </p:spTgt>
                                        </p:tgtEl>
                                        <p:attrNameLst>
                                          <p:attrName>style.visibility</p:attrName>
                                        </p:attrNameLst>
                                      </p:cBhvr>
                                      <p:to>
                                        <p:strVal val="visible"/>
                                      </p:to>
                                    </p:set>
                                    <p:animEffect transition="in" filter="fade">
                                      <p:cBhvr>
                                        <p:cTn id="114" dur="500"/>
                                        <p:tgtEl>
                                          <p:spTgt spid="67">
                                            <p:graphicEl>
                                              <a:dgm id="{FB6BF5DF-99E9-4AC7-8B8A-C66CDFC6A3F7}"/>
                                            </p:graphicEl>
                                          </p:spTgt>
                                        </p:tgtEl>
                                      </p:cBhvr>
                                    </p:animEffect>
                                  </p:childTnLst>
                                </p:cTn>
                              </p:par>
                            </p:childTnLst>
                          </p:cTn>
                        </p:par>
                      </p:childTnLst>
                    </p:cTn>
                  </p:par>
                  <p:par>
                    <p:cTn id="115" fill="hold">
                      <p:stCondLst>
                        <p:cond delay="indefinite"/>
                      </p:stCondLst>
                      <p:childTnLst>
                        <p:par>
                          <p:cTn id="116" fill="hold">
                            <p:stCondLst>
                              <p:cond delay="0"/>
                            </p:stCondLst>
                            <p:childTnLst>
                              <p:par>
                                <p:cTn id="117" presetID="10" presetClass="entr" presetSubtype="0" fill="hold" grpId="0" nodeType="clickEffect">
                                  <p:stCondLst>
                                    <p:cond delay="0"/>
                                  </p:stCondLst>
                                  <p:childTnLst>
                                    <p:set>
                                      <p:cBhvr>
                                        <p:cTn id="118" dur="1" fill="hold">
                                          <p:stCondLst>
                                            <p:cond delay="0"/>
                                          </p:stCondLst>
                                        </p:cTn>
                                        <p:tgtEl>
                                          <p:spTgt spid="67">
                                            <p:graphicEl>
                                              <a:dgm id="{23745357-61F3-437F-9E14-4D92D3DA4C2C}"/>
                                            </p:graphicEl>
                                          </p:spTgt>
                                        </p:tgtEl>
                                        <p:attrNameLst>
                                          <p:attrName>style.visibility</p:attrName>
                                        </p:attrNameLst>
                                      </p:cBhvr>
                                      <p:to>
                                        <p:strVal val="visible"/>
                                      </p:to>
                                    </p:set>
                                    <p:animEffect transition="in" filter="fade">
                                      <p:cBhvr>
                                        <p:cTn id="119" dur="500"/>
                                        <p:tgtEl>
                                          <p:spTgt spid="67">
                                            <p:graphicEl>
                                              <a:dgm id="{23745357-61F3-437F-9E14-4D92D3DA4C2C}"/>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47" grpId="0"/>
      <p:bldGraphic spid="48" grpId="0">
        <p:bldAsOne/>
      </p:bldGraphic>
      <p:bldP spid="52" grpId="0" animBg="1"/>
      <p:bldP spid="53" grpId="0" animBg="1"/>
      <p:bldP spid="54" grpId="0" animBg="1"/>
      <p:bldP spid="55" grpId="0" animBg="1"/>
      <p:bldP spid="56" grpId="0" animBg="1"/>
      <p:bldP spid="57" grpId="0" animBg="1"/>
      <p:bldP spid="59" grpId="0"/>
      <p:bldP spid="60" grpId="0" animBg="1"/>
      <p:bldP spid="62" grpId="0" animBg="1"/>
      <p:bldGraphic spid="67" grpId="0">
        <p:bldSub>
          <a:bldDgm bld="one"/>
        </p:bldSub>
      </p:bldGraphic>
      <p:bldP spid="63" grpId="0" animBg="1"/>
      <p:bldP spid="65" grpId="0" animBg="1"/>
      <p:bldP spid="66"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50A7E5B1-1654-E44E-AD17-A5817E8126EB}"/>
              </a:ext>
            </a:extLst>
          </p:cNvPr>
          <p:cNvSpPr txBox="1"/>
          <p:nvPr/>
        </p:nvSpPr>
        <p:spPr>
          <a:xfrm>
            <a:off x="609600" y="533400"/>
            <a:ext cx="7848600" cy="3200400"/>
          </a:xfrm>
          <a:prstGeom prst="rect">
            <a:avLst/>
          </a:prstGeom>
          <a:noFill/>
          <a:ln w="12700">
            <a:solidFill>
              <a:schemeClr val="accent1"/>
            </a:solidFill>
          </a:ln>
        </p:spPr>
        <p:txBody>
          <a:bodyPr>
            <a:spAutoFit/>
          </a:bodyPr>
          <a:lstStyle/>
          <a:p>
            <a:pPr algn="ctr" fontAlgn="auto">
              <a:spcBef>
                <a:spcPts val="0"/>
              </a:spcBef>
              <a:spcAft>
                <a:spcPts val="0"/>
              </a:spcAft>
              <a:defRPr/>
            </a:pPr>
            <a:r>
              <a:rPr lang="en-US" sz="2000" dirty="0">
                <a:solidFill>
                  <a:prstClr val="white"/>
                </a:solidFill>
                <a:latin typeface="Calibri"/>
                <a:cs typeface="+mn-cs"/>
              </a:rPr>
              <a:t>Attributions</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sym typeface="Wingdings"/>
              </a:rPr>
              <a:t>Bartholomew, Craig G. and Michael W. </a:t>
            </a:r>
            <a:r>
              <a:rPr lang="en-US" sz="1400" dirty="0" err="1">
                <a:solidFill>
                  <a:prstClr val="white"/>
                </a:solidFill>
                <a:latin typeface="Calibri"/>
                <a:cs typeface="+mn-cs"/>
                <a:sym typeface="Wingdings"/>
              </a:rPr>
              <a:t>Goheen</a:t>
            </a:r>
            <a:r>
              <a:rPr lang="en-US" sz="1400" dirty="0">
                <a:solidFill>
                  <a:prstClr val="white"/>
                </a:solidFill>
                <a:latin typeface="Calibri"/>
                <a:cs typeface="+mn-cs"/>
                <a:sym typeface="Wingdings"/>
              </a:rPr>
              <a:t>.  </a:t>
            </a:r>
            <a:r>
              <a:rPr lang="en-US" sz="1400" i="1" dirty="0">
                <a:solidFill>
                  <a:prstClr val="white"/>
                </a:solidFill>
                <a:latin typeface="Calibri"/>
                <a:cs typeface="+mn-cs"/>
                <a:sym typeface="Wingdings"/>
              </a:rPr>
              <a:t>The Drama of Scripture: Finding Our Place in the Biblical Story</a:t>
            </a:r>
            <a:r>
              <a:rPr lang="en-US" sz="1400" dirty="0">
                <a:solidFill>
                  <a:prstClr val="white"/>
                </a:solidFill>
                <a:latin typeface="Calibri"/>
                <a:cs typeface="+mn-cs"/>
                <a:sym typeface="Wingdings"/>
              </a:rPr>
              <a:t>.  Grand Rapids: Baker Academic, 2004.</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err="1">
                <a:solidFill>
                  <a:prstClr val="white"/>
                </a:solidFill>
                <a:latin typeface="Calibri"/>
                <a:cs typeface="+mn-cs"/>
                <a:sym typeface="Wingdings"/>
              </a:rPr>
              <a:t>Hiebert</a:t>
            </a:r>
            <a:r>
              <a:rPr lang="en-US" sz="1400" dirty="0">
                <a:solidFill>
                  <a:prstClr val="white"/>
                </a:solidFill>
                <a:latin typeface="Calibri"/>
                <a:cs typeface="+mn-cs"/>
                <a:sym typeface="Wingdings"/>
              </a:rPr>
              <a:t>, Paul G.  </a:t>
            </a:r>
            <a:r>
              <a:rPr lang="en-US" sz="1400" i="1" dirty="0">
                <a:solidFill>
                  <a:prstClr val="white"/>
                </a:solidFill>
                <a:latin typeface="Calibri"/>
                <a:cs typeface="+mn-cs"/>
                <a:sym typeface="Wingdings"/>
              </a:rPr>
              <a:t>Transforming Worldviews: An Anthropological Understanding of How People Change</a:t>
            </a:r>
            <a:r>
              <a:rPr lang="en-US" sz="1400" dirty="0">
                <a:solidFill>
                  <a:prstClr val="white"/>
                </a:solidFill>
                <a:latin typeface="Calibri"/>
                <a:cs typeface="+mn-cs"/>
                <a:sym typeface="Wingdings"/>
              </a:rPr>
              <a:t>.  Grand Rapids: Baker Academic, 2008.</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sym typeface="Wingdings"/>
              </a:rPr>
              <a:t>Hollinger, Dennis P.  </a:t>
            </a:r>
            <a:r>
              <a:rPr lang="en-US" sz="1400" i="1" dirty="0">
                <a:solidFill>
                  <a:prstClr val="white"/>
                </a:solidFill>
                <a:latin typeface="Calibri"/>
                <a:cs typeface="+mn-cs"/>
                <a:sym typeface="Wingdings"/>
              </a:rPr>
              <a:t>Choosing the Good: Christian Ethics in a Complex World</a:t>
            </a:r>
            <a:r>
              <a:rPr lang="en-US" sz="1400" dirty="0">
                <a:solidFill>
                  <a:prstClr val="white"/>
                </a:solidFill>
                <a:latin typeface="Calibri"/>
                <a:cs typeface="+mn-cs"/>
                <a:sym typeface="Wingdings"/>
              </a:rPr>
              <a:t>.  Grand Rapids: Baker Academic, 2002.</a:t>
            </a:r>
          </a:p>
          <a:p>
            <a:pPr fontAlgn="auto">
              <a:spcBef>
                <a:spcPts val="0"/>
              </a:spcBef>
              <a:spcAft>
                <a:spcPts val="0"/>
              </a:spcAft>
              <a:defRPr/>
            </a:pPr>
            <a:endParaRPr lang="en-US" sz="1400" dirty="0">
              <a:solidFill>
                <a:prstClr val="white"/>
              </a:solidFill>
              <a:latin typeface="Calibri"/>
              <a:cs typeface="+mn-cs"/>
              <a:sym typeface="Wingdings"/>
            </a:endParaRPr>
          </a:p>
          <a:p>
            <a:pPr fontAlgn="auto">
              <a:spcBef>
                <a:spcPts val="0"/>
              </a:spcBef>
              <a:spcAft>
                <a:spcPts val="0"/>
              </a:spcAft>
              <a:defRPr/>
            </a:pPr>
            <a:r>
              <a:rPr lang="en-US" sz="1400" dirty="0">
                <a:solidFill>
                  <a:prstClr val="white"/>
                </a:solidFill>
                <a:latin typeface="Calibri"/>
                <a:cs typeface="+mn-cs"/>
              </a:rPr>
              <a:t>Rae, Scott B.  </a:t>
            </a:r>
            <a:r>
              <a:rPr lang="en-US" sz="1400" i="1" dirty="0">
                <a:solidFill>
                  <a:prstClr val="white"/>
                </a:solidFill>
                <a:latin typeface="Calibri"/>
                <a:cs typeface="+mn-cs"/>
              </a:rPr>
              <a:t>Moral Choices: An Introduction to Ethics</a:t>
            </a:r>
            <a:r>
              <a:rPr lang="en-US" sz="1400" dirty="0">
                <a:solidFill>
                  <a:prstClr val="white"/>
                </a:solidFill>
                <a:latin typeface="Calibri"/>
                <a:cs typeface="+mn-cs"/>
              </a:rPr>
              <a:t>.  3 ed.  Grand Rapids: Zondervan Publishers, 2009</a:t>
            </a:r>
          </a:p>
          <a:p>
            <a:pPr fontAlgn="auto">
              <a:spcBef>
                <a:spcPts val="0"/>
              </a:spcBef>
              <a:spcAft>
                <a:spcPts val="0"/>
              </a:spcAft>
              <a:defRPr/>
            </a:pPr>
            <a:r>
              <a:rPr lang="en-US" sz="1400" dirty="0">
                <a:solidFill>
                  <a:prstClr val="white"/>
                </a:solidFill>
                <a:latin typeface="Calibri"/>
                <a:cs typeface="+mn-cs"/>
              </a:rPr>
              <a:t> </a:t>
            </a:r>
          </a:p>
          <a:p>
            <a:pPr fontAlgn="auto">
              <a:spcBef>
                <a:spcPts val="0"/>
              </a:spcBef>
              <a:spcAft>
                <a:spcPts val="0"/>
              </a:spcAft>
              <a:defRPr/>
            </a:pPr>
            <a:r>
              <a:rPr lang="en-US" sz="1400" dirty="0">
                <a:solidFill>
                  <a:prstClr val="white"/>
                </a:solidFill>
                <a:latin typeface="Calibri"/>
                <a:cs typeface="+mn-cs"/>
              </a:rPr>
              <a:t>Sire, James W. </a:t>
            </a:r>
            <a:r>
              <a:rPr lang="en-US" sz="1400" i="1" dirty="0">
                <a:solidFill>
                  <a:prstClr val="white"/>
                </a:solidFill>
                <a:latin typeface="Calibri"/>
                <a:cs typeface="+mn-cs"/>
              </a:rPr>
              <a:t>The Universe Next Door</a:t>
            </a:r>
            <a:r>
              <a:rPr lang="en-US" sz="1400" dirty="0">
                <a:solidFill>
                  <a:prstClr val="white"/>
                </a:solidFill>
                <a:latin typeface="Calibri"/>
                <a:cs typeface="+mn-cs"/>
              </a:rPr>
              <a:t>, 5</a:t>
            </a:r>
            <a:r>
              <a:rPr lang="en-US" sz="1400" baseline="30000" dirty="0">
                <a:solidFill>
                  <a:prstClr val="white"/>
                </a:solidFill>
                <a:latin typeface="Calibri"/>
                <a:cs typeface="+mn-cs"/>
              </a:rPr>
              <a:t>th</a:t>
            </a:r>
            <a:r>
              <a:rPr lang="en-US" sz="1400" dirty="0">
                <a:solidFill>
                  <a:prstClr val="white"/>
                </a:solidFill>
                <a:latin typeface="Calibri"/>
                <a:cs typeface="+mn-cs"/>
              </a:rPr>
              <a:t> Edition. Downers Grove, IL:  </a:t>
            </a:r>
            <a:r>
              <a:rPr lang="en-US" sz="1400" dirty="0" err="1">
                <a:solidFill>
                  <a:prstClr val="white"/>
                </a:solidFill>
                <a:latin typeface="Calibri"/>
                <a:cs typeface="+mn-cs"/>
              </a:rPr>
              <a:t>InterVarsity</a:t>
            </a:r>
            <a:r>
              <a:rPr lang="en-US" sz="1400" dirty="0">
                <a:solidFill>
                  <a:prstClr val="white"/>
                </a:solidFill>
                <a:latin typeface="Calibri"/>
                <a:cs typeface="+mn-cs"/>
              </a:rPr>
              <a:t> Press, 2009.</a:t>
            </a:r>
          </a:p>
        </p:txBody>
      </p:sp>
    </p:spTree>
  </p:cSld>
  <p:clrMapOvr>
    <a:masterClrMapping/>
  </p:clrMapOvr>
  <p:transition>
    <p:fade/>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Box 2">
            <a:extLst>
              <a:ext uri="{FF2B5EF4-FFF2-40B4-BE49-F238E27FC236}">
                <a16:creationId xmlns:a16="http://schemas.microsoft.com/office/drawing/2014/main" id="{F613A672-7D07-6845-9A2A-3C64B20F4808}"/>
              </a:ext>
            </a:extLst>
          </p:cNvPr>
          <p:cNvSpPr txBox="1"/>
          <p:nvPr/>
        </p:nvSpPr>
        <p:spPr>
          <a:xfrm>
            <a:off x="457200" y="152400"/>
            <a:ext cx="8305800" cy="6494463"/>
          </a:xfrm>
          <a:prstGeom prst="rect">
            <a:avLst/>
          </a:prstGeom>
          <a:noFill/>
        </p:spPr>
        <p:txBody>
          <a:bodyPr>
            <a:spAutoFit/>
          </a:bodyPr>
          <a:lstStyle/>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The process of </a:t>
            </a:r>
            <a:r>
              <a:rPr lang="en-US" sz="3200" b="1" u="sng" dirty="0">
                <a:solidFill>
                  <a:srgbClr val="FFFF00"/>
                </a:solidFill>
                <a:effectLst>
                  <a:outerShdw blurRad="38100" dist="38100" dir="2700000" algn="tl">
                    <a:srgbClr val="000000">
                      <a:alpha val="43137"/>
                    </a:srgbClr>
                  </a:outerShdw>
                </a:effectLst>
                <a:latin typeface="Calibri"/>
                <a:cs typeface="+mn-cs"/>
              </a:rPr>
              <a:t>realignment and convergence</a:t>
            </a:r>
            <a:r>
              <a:rPr lang="en-US" sz="3200" b="1" dirty="0">
                <a:solidFill>
                  <a:prstClr val="white"/>
                </a:solidFill>
                <a:effectLst>
                  <a:outerShdw blurRad="38100" dist="38100" dir="2700000" algn="tl">
                    <a:srgbClr val="000000">
                      <a:alpha val="43137"/>
                    </a:srgbClr>
                  </a:outerShdw>
                </a:effectLst>
                <a:latin typeface="Calibri"/>
                <a:cs typeface="+mn-cs"/>
              </a:rPr>
              <a:t> with a biblical worldview includes at least three key elements:</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marL="342900" indent="-342900" fontAlgn="auto">
              <a:spcBef>
                <a:spcPts val="0"/>
              </a:spcBef>
              <a:spcAft>
                <a:spcPts val="0"/>
              </a:spcAft>
              <a:buFontTx/>
              <a:buAutoNum type="arabicParenR"/>
              <a:defRPr/>
            </a:pPr>
            <a:r>
              <a:rPr lang="en-US" sz="3200" b="1" dirty="0">
                <a:solidFill>
                  <a:srgbClr val="FF0000"/>
                </a:solidFill>
                <a:effectLst>
                  <a:outerShdw blurRad="38100" dist="38100" dir="2700000" algn="tl">
                    <a:srgbClr val="000000">
                      <a:alpha val="43137"/>
                    </a:srgbClr>
                  </a:outerShdw>
                </a:effectLst>
                <a:latin typeface="Calibri"/>
                <a:cs typeface="+mn-cs"/>
              </a:rPr>
              <a:t>Repentance</a:t>
            </a:r>
          </a:p>
          <a:p>
            <a:pPr marL="342900" indent="-342900" fontAlgn="auto">
              <a:spcBef>
                <a:spcPts val="0"/>
              </a:spcBef>
              <a:spcAft>
                <a:spcPts val="0"/>
              </a:spcAft>
              <a:buFontTx/>
              <a:buAutoNum type="arabicParenR"/>
              <a:defRPr/>
            </a:pPr>
            <a:r>
              <a:rPr lang="en-US" sz="3200" b="1" dirty="0">
                <a:solidFill>
                  <a:srgbClr val="FF0000"/>
                </a:solidFill>
                <a:effectLst>
                  <a:outerShdw blurRad="38100" dist="38100" dir="2700000" algn="tl">
                    <a:srgbClr val="000000">
                      <a:alpha val="43137"/>
                    </a:srgbClr>
                  </a:outerShdw>
                </a:effectLst>
                <a:latin typeface="Calibri"/>
                <a:cs typeface="+mn-cs"/>
              </a:rPr>
              <a:t>Reprogramming</a:t>
            </a:r>
          </a:p>
          <a:p>
            <a:pPr marL="342900" indent="-342900" fontAlgn="auto">
              <a:spcBef>
                <a:spcPts val="0"/>
              </a:spcBef>
              <a:spcAft>
                <a:spcPts val="0"/>
              </a:spcAft>
              <a:buFontTx/>
              <a:buAutoNum type="arabicParenR"/>
              <a:defRPr/>
            </a:pPr>
            <a:r>
              <a:rPr lang="en-US" sz="3200" b="1" dirty="0">
                <a:solidFill>
                  <a:srgbClr val="FF0000"/>
                </a:solidFill>
                <a:effectLst>
                  <a:outerShdw blurRad="38100" dist="38100" dir="2700000" algn="tl">
                    <a:srgbClr val="000000">
                      <a:alpha val="43137"/>
                    </a:srgbClr>
                  </a:outerShdw>
                </a:effectLst>
                <a:latin typeface="Calibri"/>
                <a:cs typeface="+mn-cs"/>
              </a:rPr>
              <a:t>Reforming</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With God’s help, these three elements enable the person to increasingly understand, embrace, and live out a Christian worldview so that God is glorified and the culture around them can be biblically influenced in the process.</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3">
                                            <p:txEl>
                                              <p:pRg st="2" end="2"/>
                                            </p:txEl>
                                          </p:spTgt>
                                        </p:tgtEl>
                                        <p:attrNameLst>
                                          <p:attrName>style.visibility</p:attrName>
                                        </p:attrNameLst>
                                      </p:cBhvr>
                                      <p:to>
                                        <p:strVal val="visible"/>
                                      </p:to>
                                    </p:set>
                                    <p:animEffect transition="in" filter="fade">
                                      <p:cBhvr>
                                        <p:cTn id="7" dur="500"/>
                                        <p:tgtEl>
                                          <p:spTgt spid="3">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3">
                                            <p:txEl>
                                              <p:pRg st="3" end="3"/>
                                            </p:txEl>
                                          </p:spTgt>
                                        </p:tgtEl>
                                        <p:attrNameLst>
                                          <p:attrName>style.visibility</p:attrName>
                                        </p:attrNameLst>
                                      </p:cBhvr>
                                      <p:to>
                                        <p:strVal val="visible"/>
                                      </p:to>
                                    </p:set>
                                    <p:animEffect transition="in" filter="fade">
                                      <p:cBhvr>
                                        <p:cTn id="12" dur="500"/>
                                        <p:tgtEl>
                                          <p:spTgt spid="3">
                                            <p:txEl>
                                              <p:pRg st="3" end="3"/>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presetSubtype="0" fill="hold" nodeType="clickEffect">
                                  <p:stCondLst>
                                    <p:cond delay="0"/>
                                  </p:stCondLst>
                                  <p:childTnLst>
                                    <p:set>
                                      <p:cBhvr>
                                        <p:cTn id="16" dur="1" fill="hold">
                                          <p:stCondLst>
                                            <p:cond delay="0"/>
                                          </p:stCondLst>
                                        </p:cTn>
                                        <p:tgtEl>
                                          <p:spTgt spid="3">
                                            <p:txEl>
                                              <p:pRg st="4" end="4"/>
                                            </p:txEl>
                                          </p:spTgt>
                                        </p:tgtEl>
                                        <p:attrNameLst>
                                          <p:attrName>style.visibility</p:attrName>
                                        </p:attrNameLst>
                                      </p:cBhvr>
                                      <p:to>
                                        <p:strVal val="visible"/>
                                      </p:to>
                                    </p:set>
                                    <p:animEffect transition="in" filter="fade">
                                      <p:cBhvr>
                                        <p:cTn id="17" dur="500"/>
                                        <p:tgtEl>
                                          <p:spTgt spid="3">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presetSubtype="0" fill="hold" nodeType="clickEffect">
                                  <p:stCondLst>
                                    <p:cond delay="0"/>
                                  </p:stCondLst>
                                  <p:childTnLst>
                                    <p:set>
                                      <p:cBhvr>
                                        <p:cTn id="21" dur="1" fill="hold">
                                          <p:stCondLst>
                                            <p:cond delay="0"/>
                                          </p:stCondLst>
                                        </p:cTn>
                                        <p:tgtEl>
                                          <p:spTgt spid="3">
                                            <p:txEl>
                                              <p:pRg st="6" end="6"/>
                                            </p:txEl>
                                          </p:spTgt>
                                        </p:tgtEl>
                                        <p:attrNameLst>
                                          <p:attrName>style.visibility</p:attrName>
                                        </p:attrNameLst>
                                      </p:cBhvr>
                                      <p:to>
                                        <p:strVal val="visible"/>
                                      </p:to>
                                    </p:set>
                                    <p:animEffect transition="in" filter="fade">
                                      <p:cBhvr>
                                        <p:cTn id="22" dur="500"/>
                                        <p:tgtEl>
                                          <p:spTgt spid="3">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01220DEC-0937-F64A-AEC2-408C62C394C0}"/>
              </a:ext>
            </a:extLst>
          </p:cNvPr>
          <p:cNvSpPr txBox="1"/>
          <p:nvPr/>
        </p:nvSpPr>
        <p:spPr>
          <a:xfrm>
            <a:off x="457200" y="533400"/>
            <a:ext cx="8153400" cy="5262563"/>
          </a:xfrm>
          <a:prstGeom prst="rect">
            <a:avLst/>
          </a:prstGeom>
          <a:noFill/>
        </p:spPr>
        <p:txBody>
          <a:bodyPr>
            <a:spAutoFit/>
          </a:bodyPr>
          <a:lstStyle/>
          <a:p>
            <a:pPr fontAlgn="auto">
              <a:spcBef>
                <a:spcPts val="0"/>
              </a:spcBef>
              <a:spcAft>
                <a:spcPts val="0"/>
              </a:spcAft>
              <a:defRPr/>
            </a:pPr>
            <a:r>
              <a:rPr lang="en-US" sz="4800" b="1" u="sng" dirty="0">
                <a:solidFill>
                  <a:srgbClr val="FF0000"/>
                </a:solidFill>
                <a:effectLst>
                  <a:outerShdw blurRad="38100" dist="38100" dir="2700000" algn="tl">
                    <a:srgbClr val="000000">
                      <a:alpha val="43137"/>
                    </a:srgbClr>
                  </a:outerShdw>
                </a:effectLst>
                <a:latin typeface="Calibri"/>
                <a:cs typeface="+mn-cs"/>
              </a:rPr>
              <a:t>Repentance</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This involves the realization and admission of sinful thought patterns, values, and actions.</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It also involves the forsaking of those sinful beliefs and habit patterns and a humble willingness to surrender to God’s will, trusting Him to bring about sustained life transformation.</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35006BB0-D436-B644-853F-58F0C1E4B713}"/>
              </a:ext>
            </a:extLst>
          </p:cNvPr>
          <p:cNvSpPr txBox="1"/>
          <p:nvPr/>
        </p:nvSpPr>
        <p:spPr>
          <a:xfrm>
            <a:off x="457200" y="533400"/>
            <a:ext cx="8153400" cy="5754688"/>
          </a:xfrm>
          <a:prstGeom prst="rect">
            <a:avLst/>
          </a:prstGeom>
          <a:noFill/>
        </p:spPr>
        <p:txBody>
          <a:bodyPr>
            <a:spAutoFit/>
          </a:bodyPr>
          <a:lstStyle/>
          <a:p>
            <a:pPr fontAlgn="auto">
              <a:spcBef>
                <a:spcPts val="0"/>
              </a:spcBef>
              <a:spcAft>
                <a:spcPts val="0"/>
              </a:spcAft>
              <a:defRPr/>
            </a:pPr>
            <a:r>
              <a:rPr lang="en-US" sz="4800" b="1" u="sng" dirty="0">
                <a:solidFill>
                  <a:srgbClr val="FF0000"/>
                </a:solidFill>
                <a:effectLst>
                  <a:outerShdw blurRad="38100" dist="38100" dir="2700000" algn="tl">
                    <a:srgbClr val="000000">
                      <a:alpha val="43137"/>
                    </a:srgbClr>
                  </a:outerShdw>
                </a:effectLst>
                <a:latin typeface="Calibri"/>
                <a:cs typeface="+mn-cs"/>
              </a:rPr>
              <a:t>Reprogramming</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This involves the active reprogramming of thought patterns, values, and ideals so that they align with the character and purposes of God.</a:t>
            </a:r>
          </a:p>
          <a:p>
            <a:pPr fontAlgn="auto">
              <a:spcBef>
                <a:spcPts val="0"/>
              </a:spcBef>
              <a:spcAft>
                <a:spcPts val="0"/>
              </a:spcAft>
              <a:defRPr/>
            </a:pPr>
            <a:endParaRPr lang="en-US" sz="3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200" b="1" dirty="0">
                <a:solidFill>
                  <a:prstClr val="white"/>
                </a:solidFill>
                <a:effectLst>
                  <a:outerShdw blurRad="38100" dist="38100" dir="2700000" algn="tl">
                    <a:srgbClr val="000000">
                      <a:alpha val="43137"/>
                    </a:srgbClr>
                  </a:outerShdw>
                </a:effectLst>
                <a:latin typeface="Calibri"/>
                <a:cs typeface="+mn-cs"/>
              </a:rPr>
              <a:t>This is most effectively accomplished through the saturation of the heart and mind with God’s word, the Bible, in the context of a Christ-centered community.</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presetSubtype="0" fill="hold" nodeType="clickEffect">
                                  <p:stCondLst>
                                    <p:cond delay="0"/>
                                  </p:stCondLst>
                                  <p:childTnLst>
                                    <p:set>
                                      <p:cBhvr>
                                        <p:cTn id="11" dur="1" fill="hold">
                                          <p:stCondLst>
                                            <p:cond delay="0"/>
                                          </p:stCondLst>
                                        </p:cTn>
                                        <p:tgtEl>
                                          <p:spTgt spid="2">
                                            <p:txEl>
                                              <p:pRg st="4" end="4"/>
                                            </p:txEl>
                                          </p:spTgt>
                                        </p:tgtEl>
                                        <p:attrNameLst>
                                          <p:attrName>style.visibility</p:attrName>
                                        </p:attrNameLst>
                                      </p:cBhvr>
                                      <p:to>
                                        <p:strVal val="visible"/>
                                      </p:to>
                                    </p:set>
                                    <p:animEffect transition="in" filter="fade">
                                      <p:cBhvr>
                                        <p:cTn id="12"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a:extLst>
              <a:ext uri="{FF2B5EF4-FFF2-40B4-BE49-F238E27FC236}">
                <a16:creationId xmlns:a16="http://schemas.microsoft.com/office/drawing/2014/main" id="{E0521AC8-0AD3-CB43-865A-13BC7FB26019}"/>
              </a:ext>
            </a:extLst>
          </p:cNvPr>
          <p:cNvSpPr txBox="1"/>
          <p:nvPr/>
        </p:nvSpPr>
        <p:spPr>
          <a:xfrm>
            <a:off x="457200" y="228600"/>
            <a:ext cx="8153400" cy="6278563"/>
          </a:xfrm>
          <a:prstGeom prst="rect">
            <a:avLst/>
          </a:prstGeom>
          <a:noFill/>
        </p:spPr>
        <p:txBody>
          <a:bodyPr>
            <a:spAutoFit/>
          </a:bodyPr>
          <a:lstStyle/>
          <a:p>
            <a:pPr fontAlgn="auto">
              <a:spcBef>
                <a:spcPts val="0"/>
              </a:spcBef>
              <a:spcAft>
                <a:spcPts val="0"/>
              </a:spcAft>
              <a:defRPr/>
            </a:pPr>
            <a:r>
              <a:rPr lang="en-US" sz="4400" b="1" u="sng" dirty="0">
                <a:solidFill>
                  <a:srgbClr val="FF0000"/>
                </a:solidFill>
                <a:effectLst>
                  <a:outerShdw blurRad="38100" dist="38100" dir="2700000" algn="tl">
                    <a:srgbClr val="000000">
                      <a:alpha val="43137"/>
                    </a:srgbClr>
                  </a:outerShdw>
                </a:effectLst>
                <a:latin typeface="Calibri"/>
                <a:cs typeface="+mn-cs"/>
              </a:rPr>
              <a:t>Reforming</a:t>
            </a:r>
          </a:p>
          <a:p>
            <a:pPr fontAlgn="auto">
              <a:spcBef>
                <a:spcPts val="0"/>
              </a:spcBef>
              <a:spcAft>
                <a:spcPts val="0"/>
              </a:spcAft>
              <a:defRPr/>
            </a:pPr>
            <a:endParaRPr lang="en-US" sz="31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100" b="1" dirty="0">
                <a:solidFill>
                  <a:prstClr val="white"/>
                </a:solidFill>
                <a:effectLst>
                  <a:outerShdw blurRad="38100" dist="38100" dir="2700000" algn="tl">
                    <a:srgbClr val="000000">
                      <a:alpha val="43137"/>
                    </a:srgbClr>
                  </a:outerShdw>
                </a:effectLst>
                <a:latin typeface="Calibri"/>
                <a:cs typeface="+mn-cs"/>
              </a:rPr>
              <a:t>This involves the active process of creating new habits and behaviors that are pleasing to the Lord and influential* in the culture.  This can even include the forming of new societies and cultural systems as well as reforming old ones.</a:t>
            </a:r>
          </a:p>
          <a:p>
            <a:pPr fontAlgn="auto">
              <a:spcBef>
                <a:spcPts val="0"/>
              </a:spcBef>
              <a:spcAft>
                <a:spcPts val="0"/>
              </a:spcAft>
              <a:defRPr/>
            </a:pPr>
            <a:endParaRPr lang="en-US" sz="31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3100" b="1" dirty="0">
                <a:solidFill>
                  <a:prstClr val="white"/>
                </a:solidFill>
                <a:effectLst>
                  <a:outerShdw blurRad="38100" dist="38100" dir="2700000" algn="tl">
                    <a:srgbClr val="000000">
                      <a:alpha val="43137"/>
                    </a:srgbClr>
                  </a:outerShdw>
                </a:effectLst>
                <a:latin typeface="Calibri"/>
                <a:cs typeface="+mn-cs"/>
              </a:rPr>
              <a:t>This happens through conscious imitation of the godly, courageous risk-taking, and creative application of God’s truth within the culture.</a:t>
            </a:r>
          </a:p>
          <a:p>
            <a:pPr fontAlgn="auto">
              <a:spcBef>
                <a:spcPts val="0"/>
              </a:spcBef>
              <a:spcAft>
                <a:spcPts val="0"/>
              </a:spcAft>
              <a:defRPr/>
            </a:pPr>
            <a:endParaRPr lang="en-US" sz="1200" b="1" dirty="0">
              <a:solidFill>
                <a:prstClr val="white"/>
              </a:solidFill>
              <a:effectLst>
                <a:outerShdw blurRad="38100" dist="38100" dir="2700000" algn="tl">
                  <a:srgbClr val="000000">
                    <a:alpha val="43137"/>
                  </a:srgbClr>
                </a:outerShdw>
              </a:effectLst>
              <a:latin typeface="Calibri"/>
              <a:cs typeface="+mn-cs"/>
            </a:endParaRPr>
          </a:p>
          <a:p>
            <a:pPr fontAlgn="auto">
              <a:spcBef>
                <a:spcPts val="0"/>
              </a:spcBef>
              <a:spcAft>
                <a:spcPts val="0"/>
              </a:spcAft>
              <a:defRPr/>
            </a:pPr>
            <a:r>
              <a:rPr lang="en-US" sz="1200" b="1" dirty="0">
                <a:solidFill>
                  <a:prstClr val="white"/>
                </a:solidFill>
                <a:effectLst>
                  <a:outerShdw blurRad="38100" dist="38100" dir="2700000" algn="tl">
                    <a:srgbClr val="000000">
                      <a:alpha val="43137"/>
                    </a:srgbClr>
                  </a:outerShdw>
                </a:effectLst>
                <a:latin typeface="Calibri"/>
                <a:cs typeface="+mn-cs"/>
              </a:rPr>
              <a:t>*Please note that the use of the term, “influential” here does not necessarily mean the culture will embrace the biblical worldview.  It only means that the culture will take notice and react in some fashion (positively or negatively) to this new way and system of life.</a:t>
            </a: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presetSubtype="0" fill="hold" nodeType="clickEffect">
                                  <p:stCondLst>
                                    <p:cond delay="0"/>
                                  </p:stCondLst>
                                  <p:childTnLst>
                                    <p:set>
                                      <p:cBhvr>
                                        <p:cTn id="6" dur="1" fill="hold">
                                          <p:stCondLst>
                                            <p:cond delay="0"/>
                                          </p:stCondLst>
                                        </p:cTn>
                                        <p:tgtEl>
                                          <p:spTgt spid="2">
                                            <p:txEl>
                                              <p:pRg st="2" end="2"/>
                                            </p:txEl>
                                          </p:spTgt>
                                        </p:tgtEl>
                                        <p:attrNameLst>
                                          <p:attrName>style.visibility</p:attrName>
                                        </p:attrNameLst>
                                      </p:cBhvr>
                                      <p:to>
                                        <p:strVal val="visible"/>
                                      </p:to>
                                    </p:set>
                                    <p:animEffect transition="in" filter="fade">
                                      <p:cBhvr>
                                        <p:cTn id="7" dur="500"/>
                                        <p:tgtEl>
                                          <p:spTgt spid="2">
                                            <p:txEl>
                                              <p:pRg st="2" end="2"/>
                                            </p:txEl>
                                          </p:spTgt>
                                        </p:tgtEl>
                                      </p:cBhvr>
                                    </p:animEffect>
                                  </p:childTnLst>
                                </p:cTn>
                              </p:par>
                              <p:par>
                                <p:cTn id="8" presetID="10" presetClass="entr" presetSubtype="0" fill="hold" nodeType="withEffect">
                                  <p:stCondLst>
                                    <p:cond delay="0"/>
                                  </p:stCondLst>
                                  <p:childTnLst>
                                    <p:set>
                                      <p:cBhvr>
                                        <p:cTn id="9" dur="1" fill="hold">
                                          <p:stCondLst>
                                            <p:cond delay="0"/>
                                          </p:stCondLst>
                                        </p:cTn>
                                        <p:tgtEl>
                                          <p:spTgt spid="2">
                                            <p:txEl>
                                              <p:pRg st="6" end="6"/>
                                            </p:txEl>
                                          </p:spTgt>
                                        </p:tgtEl>
                                        <p:attrNameLst>
                                          <p:attrName>style.visibility</p:attrName>
                                        </p:attrNameLst>
                                      </p:cBhvr>
                                      <p:to>
                                        <p:strVal val="visible"/>
                                      </p:to>
                                    </p:set>
                                    <p:animEffect transition="in" filter="fade">
                                      <p:cBhvr>
                                        <p:cTn id="10" dur="500"/>
                                        <p:tgtEl>
                                          <p:spTgt spid="2">
                                            <p:txEl>
                                              <p:pRg st="6" end="6"/>
                                            </p:txEl>
                                          </p:spTgt>
                                        </p:tgtEl>
                                      </p:cBhvr>
                                    </p:animEffect>
                                  </p:childTnLst>
                                </p:cTn>
                              </p:par>
                            </p:childTnLst>
                          </p:cTn>
                        </p:par>
                      </p:childTnLst>
                    </p:cTn>
                  </p:par>
                  <p:par>
                    <p:cTn id="11" fill="hold" nodeType="clickPar">
                      <p:stCondLst>
                        <p:cond delay="indefinite"/>
                      </p:stCondLst>
                      <p:childTnLst>
                        <p:par>
                          <p:cTn id="12" fill="hold" nodeType="withGroup">
                            <p:stCondLst>
                              <p:cond delay="0"/>
                            </p:stCondLst>
                            <p:childTnLst>
                              <p:par>
                                <p:cTn id="13" presetID="10" presetClass="entr" presetSubtype="0" fill="hold" nodeType="clickEffect">
                                  <p:stCondLst>
                                    <p:cond delay="0"/>
                                  </p:stCondLst>
                                  <p:childTnLst>
                                    <p:set>
                                      <p:cBhvr>
                                        <p:cTn id="14" dur="1" fill="hold">
                                          <p:stCondLst>
                                            <p:cond delay="0"/>
                                          </p:stCondLst>
                                        </p:cTn>
                                        <p:tgtEl>
                                          <p:spTgt spid="2">
                                            <p:txEl>
                                              <p:pRg st="4" end="4"/>
                                            </p:txEl>
                                          </p:spTgt>
                                        </p:tgtEl>
                                        <p:attrNameLst>
                                          <p:attrName>style.visibility</p:attrName>
                                        </p:attrNameLst>
                                      </p:cBhvr>
                                      <p:to>
                                        <p:strVal val="visible"/>
                                      </p:to>
                                    </p:set>
                                    <p:animEffect transition="in" filter="fade">
                                      <p:cBhvr>
                                        <p:cTn id="15" dur="500"/>
                                        <p:tgtEl>
                                          <p:spTgt spid="2">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4274" name="Picture 6" descr="Dust and the Helix Nebula">
            <a:hlinkClick r:id="rId2"/>
            <a:extLst>
              <a:ext uri="{FF2B5EF4-FFF2-40B4-BE49-F238E27FC236}">
                <a16:creationId xmlns:a16="http://schemas.microsoft.com/office/drawing/2014/main" id="{4B958C16-B24B-A048-8A14-539ABE49C8C6}"/>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4275" name="Text Box 4">
            <a:extLst>
              <a:ext uri="{FF2B5EF4-FFF2-40B4-BE49-F238E27FC236}">
                <a16:creationId xmlns:a16="http://schemas.microsoft.com/office/drawing/2014/main" id="{6631E6AA-44BE-F24E-9416-3F15526678C8}"/>
              </a:ext>
            </a:extLst>
          </p:cNvPr>
          <p:cNvSpPr txBox="1">
            <a:spLocks noChangeArrowheads="1"/>
          </p:cNvSpPr>
          <p:nvPr/>
        </p:nvSpPr>
        <p:spPr bwMode="auto">
          <a:xfrm>
            <a:off x="304800" y="838200"/>
            <a:ext cx="8839200" cy="22463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a:pPr>
            <a:r>
              <a:rPr lang="en-US" altLang="en-US" b="1" i="1">
                <a:solidFill>
                  <a:schemeClr val="bg2"/>
                </a:solidFill>
              </a:rPr>
              <a:t>Where are we headed in this class?</a:t>
            </a:r>
          </a:p>
          <a:p>
            <a:pPr eaLnBrk="1" hangingPunct="1">
              <a:spcBef>
                <a:spcPct val="50000"/>
              </a:spcBef>
              <a:buFontTx/>
              <a:buAutoNum type="romanUcPeriod"/>
            </a:pPr>
            <a:r>
              <a:rPr lang="en-US" altLang="en-US" b="1" i="1">
                <a:solidFill>
                  <a:schemeClr val="bg1"/>
                </a:solidFill>
              </a:rPr>
              <a:t>What is a “worldview”? </a:t>
            </a:r>
          </a:p>
          <a:p>
            <a:pPr lvl="1" eaLnBrk="1" hangingPunct="1">
              <a:spcBef>
                <a:spcPct val="50000"/>
              </a:spcBef>
              <a:buFontTx/>
              <a:buAutoNum type="alphaUcPeriod"/>
            </a:pPr>
            <a:r>
              <a:rPr lang="en-US" altLang="en-US" b="1">
                <a:solidFill>
                  <a:schemeClr val="bg1"/>
                </a:solidFill>
              </a:rPr>
              <a:t>The Potential Problem of a Sight-oriented Bias:</a:t>
            </a:r>
            <a:endParaRPr lang="th-TH" altLang="en-US"/>
          </a:p>
        </p:txBody>
      </p:sp>
    </p:spTree>
  </p:cSld>
  <p:clrMapOvr>
    <a:masterClrMapping/>
  </p:clrMapOvr>
  <p:transition>
    <p:fade/>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3"/>
            <a:ext cx="2678874" cy="2522151"/>
          </a:xfrm>
        </p:spPr>
        <p:txBody>
          <a:bodyPr/>
          <a:lstStyle/>
          <a:p>
            <a:pPr algn="r"/>
            <a:r>
              <a:rPr lang="en-US" dirty="0"/>
              <a:t>Black</a:t>
            </a:r>
          </a:p>
        </p:txBody>
      </p:sp>
    </p:spTree>
    <p:extLst>
      <p:ext uri="{BB962C8B-B14F-4D97-AF65-F5344CB8AC3E}">
        <p14:creationId xmlns:p14="http://schemas.microsoft.com/office/powerpoint/2010/main" val="4262323091"/>
      </p:ext>
    </p:extLst>
  </p:cSld>
  <p:clrMapOvr>
    <a:masterClrMapping/>
  </p:clrMapOvr>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eaLnBrk="1" hangingPunct="1">
              <a:defRPr/>
            </a:pPr>
            <a:r>
              <a:rPr lang="en-US" sz="2400" b="1" dirty="0">
                <a:solidFill>
                  <a:srgbClr val="FFFFFF"/>
                </a:solidFill>
                <a:latin typeface="Arial" charset="0"/>
                <a:ea typeface="ＭＳ Ｐゴシック" charset="0"/>
              </a:rPr>
              <a:t>Worldview link at BibleStudyDownloads.org</a:t>
            </a:r>
            <a:endParaRPr lang="en-US" sz="1000" b="1" dirty="0">
              <a:solidFill>
                <a:srgbClr val="FFFFFF"/>
              </a:solidFill>
              <a:latin typeface="Arial" charset="0"/>
              <a:ea typeface="ＭＳ Ｐゴシック"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lIns="91430" tIns="45715" rIns="91430" bIns="45715"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marL="0" marR="0" lvl="0" indent="0" algn="ctr" defTabSz="914300" rtl="0" eaLnBrk="1" fontAlgn="base" latinLnBrk="0" hangingPunct="1">
              <a:lnSpc>
                <a:spcPct val="100000"/>
              </a:lnSpc>
              <a:spcBef>
                <a:spcPct val="0"/>
              </a:spcBef>
              <a:spcAft>
                <a:spcPct val="0"/>
              </a:spcAft>
              <a:buClrTx/>
              <a:buSzTx/>
              <a:buFontTx/>
              <a:buNone/>
              <a:tabLst/>
              <a:defRPr/>
            </a:pPr>
            <a:r>
              <a:rPr kumimoji="0" lang="en-US" sz="4000" b="1" i="0" u="none" strike="noStrike" kern="1200" cap="none" spc="0" normalizeH="0" baseline="0" noProof="0">
                <a:ln>
                  <a:noFill/>
                </a:ln>
                <a:solidFill>
                  <a:srgbClr val="FFFFFF"/>
                </a:solidFill>
                <a:effectLst/>
                <a:uLnTx/>
                <a:uFillTx/>
                <a:latin typeface="Arial" charset="0"/>
                <a:ea typeface="ＭＳ Ｐゴシック" charset="0"/>
                <a:cs typeface="Arial" charset="0"/>
              </a:rPr>
              <a:t>Get this presentation for free!</a:t>
            </a:r>
            <a:endParaRPr kumimoji="0" lang="en-US" sz="1400" b="1" i="0" u="none" strike="noStrike" kern="1200" cap="none" spc="0" normalizeH="0" baseline="0" noProof="0">
              <a:ln>
                <a:noFill/>
              </a:ln>
              <a:solidFill>
                <a:srgbClr val="FFFFFF"/>
              </a:solidFill>
              <a:effectLst/>
              <a:uLnTx/>
              <a:uFillTx/>
              <a:latin typeface="Arial" charset="0"/>
              <a:ea typeface="ＭＳ Ｐゴシック"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2"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3" y="2222340"/>
            <a:ext cx="6153212" cy="3483594"/>
          </a:xfrm>
          <a:prstGeom prst="rect">
            <a:avLst/>
          </a:prstGeom>
        </p:spPr>
      </p:pic>
    </p:spTree>
    <p:extLst>
      <p:ext uri="{BB962C8B-B14F-4D97-AF65-F5344CB8AC3E}">
        <p14:creationId xmlns:p14="http://schemas.microsoft.com/office/powerpoint/2010/main" val="415603591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298" name="Picture 2" descr="FarthestGalaxy">
            <a:extLst>
              <a:ext uri="{FF2B5EF4-FFF2-40B4-BE49-F238E27FC236}">
                <a16:creationId xmlns:a16="http://schemas.microsoft.com/office/drawing/2014/main" id="{06FFAA9A-44D5-4B4C-AECB-6BBF1E93709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5299" name="Text Box 4">
            <a:extLst>
              <a:ext uri="{FF2B5EF4-FFF2-40B4-BE49-F238E27FC236}">
                <a16:creationId xmlns:a16="http://schemas.microsoft.com/office/drawing/2014/main" id="{A32568B7-F387-4142-A7E0-2B1876E527DC}"/>
              </a:ext>
            </a:extLst>
          </p:cNvPr>
          <p:cNvSpPr txBox="1">
            <a:spLocks noChangeArrowheads="1"/>
          </p:cNvSpPr>
          <p:nvPr/>
        </p:nvSpPr>
        <p:spPr bwMode="auto">
          <a:xfrm>
            <a:off x="304800" y="838200"/>
            <a:ext cx="8839200" cy="2892425"/>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711200" indent="-711200" eaLnBrk="0" hangingPunct="0">
              <a:defRPr sz="2800">
                <a:solidFill>
                  <a:schemeClr val="tx1"/>
                </a:solidFill>
                <a:latin typeface="Arial" panose="020B0604020202020204" pitchFamily="34" charset="0"/>
                <a:cs typeface="Angsana New" panose="02020603050405020304" pitchFamily="18" charset="-34"/>
              </a:defRPr>
            </a:lvl1pPr>
            <a:lvl2pPr marL="1168400" indent="-71120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buFontTx/>
              <a:buAutoNum type="romanUcPeriod"/>
            </a:pPr>
            <a:r>
              <a:rPr lang="en-US" altLang="en-US" b="1" i="1">
                <a:solidFill>
                  <a:schemeClr val="bg2"/>
                </a:solidFill>
              </a:rPr>
              <a:t>Where are we headed in this class?</a:t>
            </a:r>
          </a:p>
          <a:p>
            <a:pPr eaLnBrk="1" hangingPunct="1">
              <a:spcBef>
                <a:spcPct val="50000"/>
              </a:spcBef>
              <a:buFontTx/>
              <a:buAutoNum type="romanUcPeriod"/>
            </a:pPr>
            <a:r>
              <a:rPr lang="en-US" altLang="en-US" b="1" i="1">
                <a:solidFill>
                  <a:schemeClr val="bg1"/>
                </a:solidFill>
              </a:rPr>
              <a:t>What is a “worldview”?</a:t>
            </a:r>
            <a:r>
              <a:rPr lang="en-US" altLang="en-US" b="1">
                <a:solidFill>
                  <a:schemeClr val="bg1"/>
                </a:solidFill>
              </a:rPr>
              <a:t> </a:t>
            </a:r>
          </a:p>
          <a:p>
            <a:pPr lvl="1" eaLnBrk="1" hangingPunct="1">
              <a:spcBef>
                <a:spcPct val="50000"/>
              </a:spcBef>
              <a:buFontTx/>
              <a:buAutoNum type="alphaUcPeriod"/>
            </a:pPr>
            <a:r>
              <a:rPr lang="en-US" altLang="en-US" b="1">
                <a:solidFill>
                  <a:schemeClr val="bg2"/>
                </a:solidFill>
              </a:rPr>
              <a:t>The Potential Problem of a Sight-oriented Bias:</a:t>
            </a:r>
          </a:p>
          <a:p>
            <a:pPr lvl="1" eaLnBrk="1" hangingPunct="1">
              <a:spcBef>
                <a:spcPct val="50000"/>
              </a:spcBef>
              <a:buFontTx/>
              <a:buAutoNum type="alphaUcPeriod"/>
            </a:pPr>
            <a:r>
              <a:rPr lang="en-US" altLang="en-US" b="1">
                <a:solidFill>
                  <a:schemeClr val="bg1"/>
                </a:solidFill>
              </a:rPr>
              <a:t>A Working Definition:</a:t>
            </a:r>
            <a:r>
              <a:rPr lang="en-US" altLang="en-US"/>
              <a:t> </a:t>
            </a:r>
            <a:endParaRPr lang="th-TH" altLang="en-US"/>
          </a:p>
        </p:txBody>
      </p:sp>
    </p:spTree>
  </p:cSld>
  <p:clrMapOvr>
    <a:masterClrMapping/>
  </p:clrMapOvr>
  <p:transition>
    <p:fade/>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6322" name="Picture 2" descr="FarthestGalaxy">
            <a:extLst>
              <a:ext uri="{FF2B5EF4-FFF2-40B4-BE49-F238E27FC236}">
                <a16:creationId xmlns:a16="http://schemas.microsoft.com/office/drawing/2014/main" id="{0B609165-495E-684E-AE0B-50239CCAF53F}"/>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6323" name="Text Box 4">
            <a:extLst>
              <a:ext uri="{FF2B5EF4-FFF2-40B4-BE49-F238E27FC236}">
                <a16:creationId xmlns:a16="http://schemas.microsoft.com/office/drawing/2014/main" id="{4A878E4C-08C9-6A46-8E0C-931CA9AE6403}"/>
              </a:ext>
            </a:extLst>
          </p:cNvPr>
          <p:cNvSpPr txBox="1">
            <a:spLocks noChangeArrowheads="1"/>
          </p:cNvSpPr>
          <p:nvPr/>
        </p:nvSpPr>
        <p:spPr bwMode="auto">
          <a:xfrm>
            <a:off x="304800" y="457200"/>
            <a:ext cx="8610600" cy="3629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sz="2800">
                <a:solidFill>
                  <a:schemeClr val="tx1"/>
                </a:solidFill>
                <a:latin typeface="Arial" panose="020B0604020202020204" pitchFamily="34" charset="0"/>
                <a:cs typeface="Angsana New" panose="02020603050405020304" pitchFamily="18" charset="-34"/>
              </a:defRPr>
            </a:lvl1pPr>
            <a:lvl2pPr marL="742950" indent="-285750" eaLnBrk="0" hangingPunct="0">
              <a:defRPr sz="2800">
                <a:solidFill>
                  <a:schemeClr val="tx1"/>
                </a:solidFill>
                <a:latin typeface="Arial" panose="020B0604020202020204" pitchFamily="34" charset="0"/>
                <a:cs typeface="Angsana New" panose="02020603050405020304" pitchFamily="18" charset="-34"/>
              </a:defRPr>
            </a:lvl2pPr>
            <a:lvl3pPr marL="1143000" indent="-2286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eaLnBrk="1" hangingPunct="1">
              <a:spcBef>
                <a:spcPct val="50000"/>
              </a:spcBef>
            </a:pPr>
            <a:r>
              <a:rPr lang="en-US" altLang="en-US" b="1">
                <a:solidFill>
                  <a:schemeClr val="bg1"/>
                </a:solidFill>
              </a:rPr>
              <a:t>[A worldview represents] ‘the fundamental cognitive, affective, and evaluative presuppositions a group of people make about the nature of things, and which they use to order their lives.’ Worldviews are what people in a community take as given realities, the maps they have of reality that they use for living.</a:t>
            </a:r>
            <a:endParaRPr lang="th-TH" altLang="en-US" b="1">
              <a:solidFill>
                <a:schemeClr val="bg1"/>
              </a:solidFill>
            </a:endParaRPr>
          </a:p>
          <a:p>
            <a:pPr algn="ctr" eaLnBrk="1" hangingPunct="1">
              <a:spcBef>
                <a:spcPct val="50000"/>
              </a:spcBef>
            </a:pPr>
            <a:r>
              <a:rPr lang="en-US" altLang="en-US" sz="2400" b="1">
                <a:solidFill>
                  <a:schemeClr val="bg1"/>
                </a:solidFill>
              </a:rPr>
              <a:t>Paul G. Hiebert, </a:t>
            </a:r>
            <a:r>
              <a:rPr lang="en-US" altLang="en-US" sz="2400" i="1">
                <a:solidFill>
                  <a:schemeClr val="bg1"/>
                </a:solidFill>
              </a:rPr>
              <a:t>Transforming Worldviews, 15</a:t>
            </a:r>
            <a:endParaRPr lang="th-TH" altLang="en-US" sz="2400" i="1">
              <a:solidFill>
                <a:schemeClr val="bg1"/>
              </a:solidFill>
            </a:endParaRPr>
          </a:p>
        </p:txBody>
      </p:sp>
      <p:pic>
        <p:nvPicPr>
          <p:cNvPr id="56324" name="Picture 7" descr="Hiebert">
            <a:extLst>
              <a:ext uri="{FF2B5EF4-FFF2-40B4-BE49-F238E27FC236}">
                <a16:creationId xmlns:a16="http://schemas.microsoft.com/office/drawing/2014/main" id="{51269E4D-6642-6F4F-9B00-7C1EC71523F5}"/>
              </a:ext>
            </a:extLst>
          </p:cNvP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019925" y="4114800"/>
            <a:ext cx="2124075" cy="274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ransition>
    <p:fade/>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7346" name="Picture 2" descr="FarthestGalaxy">
            <a:extLst>
              <a:ext uri="{FF2B5EF4-FFF2-40B4-BE49-F238E27FC236}">
                <a16:creationId xmlns:a16="http://schemas.microsoft.com/office/drawing/2014/main" id="{EA1C83E2-FBF1-494B-8C5E-E8276F24AD15}"/>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7347" name="Picture 5" descr="brain-763982-11">
            <a:extLst>
              <a:ext uri="{FF2B5EF4-FFF2-40B4-BE49-F238E27FC236}">
                <a16:creationId xmlns:a16="http://schemas.microsoft.com/office/drawing/2014/main" id="{87D612DD-2B2B-AC49-A170-6FB90BAB90C2}"/>
              </a:ext>
            </a:extLst>
          </p:cNvPr>
          <p:cNvPicPr>
            <a:picLocks noChangeAspect="1" noChangeArrowheads="1"/>
          </p:cNvPicPr>
          <p:nvPr/>
        </p:nvPicPr>
        <p:blipFill>
          <a:blip r:embed="rId3">
            <a:lum contrast="-4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7348" name="Text Box 4">
            <a:extLst>
              <a:ext uri="{FF2B5EF4-FFF2-40B4-BE49-F238E27FC236}">
                <a16:creationId xmlns:a16="http://schemas.microsoft.com/office/drawing/2014/main" id="{77F0DF91-20F7-FE4C-A600-6E710F0147A1}"/>
              </a:ext>
            </a:extLst>
          </p:cNvPr>
          <p:cNvSpPr txBox="1">
            <a:spLocks noChangeArrowheads="1"/>
          </p:cNvSpPr>
          <p:nvPr/>
        </p:nvSpPr>
        <p:spPr bwMode="auto">
          <a:xfrm>
            <a:off x="304800" y="838200"/>
            <a:ext cx="8839200" cy="1169988"/>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1"/>
                </a:solidFill>
              </a:rPr>
              <a:t>Cognitive:</a:t>
            </a:r>
            <a:r>
              <a:rPr lang="en-US" altLang="en-US">
                <a:solidFill>
                  <a:schemeClr val="bg1"/>
                </a:solidFill>
              </a:rPr>
              <a:t> </a:t>
            </a:r>
            <a:endParaRPr lang="en-US" altLang="en-US" b="1">
              <a:solidFill>
                <a:schemeClr val="bg1"/>
              </a:solidFill>
            </a:endParaRPr>
          </a:p>
        </p:txBody>
      </p:sp>
    </p:spTree>
  </p:cSld>
  <p:clrMapOvr>
    <a:masterClrMapping/>
  </p:clrMapOvr>
  <p:transition>
    <p:fade/>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8370" name="Picture 2" descr="FarthestGalaxy">
            <a:extLst>
              <a:ext uri="{FF2B5EF4-FFF2-40B4-BE49-F238E27FC236}">
                <a16:creationId xmlns:a16="http://schemas.microsoft.com/office/drawing/2014/main" id="{91A12C61-7209-4F43-B47B-DA06888C5961}"/>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7016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8371" name="Text Box 4">
            <a:extLst>
              <a:ext uri="{FF2B5EF4-FFF2-40B4-BE49-F238E27FC236}">
                <a16:creationId xmlns:a16="http://schemas.microsoft.com/office/drawing/2014/main" id="{30CE4BAE-B8F6-B94C-B2B2-196E09EDEADA}"/>
              </a:ext>
            </a:extLst>
          </p:cNvPr>
          <p:cNvSpPr txBox="1">
            <a:spLocks noChangeArrowheads="1"/>
          </p:cNvSpPr>
          <p:nvPr/>
        </p:nvSpPr>
        <p:spPr bwMode="auto">
          <a:xfrm>
            <a:off x="304800" y="838200"/>
            <a:ext cx="8839200" cy="1816100"/>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endParaRPr lang="en-US" altLang="en-US" b="1">
              <a:solidFill>
                <a:schemeClr val="bg2"/>
              </a:solidFill>
            </a:endParaRPr>
          </a:p>
          <a:p>
            <a:pPr lvl="2" eaLnBrk="1" hangingPunct="1">
              <a:spcBef>
                <a:spcPct val="50000"/>
              </a:spcBef>
              <a:buFontTx/>
              <a:buAutoNum type="arabicPeriod"/>
            </a:pPr>
            <a:r>
              <a:rPr lang="en-US" altLang="en-US" b="1">
                <a:solidFill>
                  <a:schemeClr val="bg1"/>
                </a:solidFill>
              </a:rPr>
              <a:t>Affective:</a:t>
            </a:r>
          </a:p>
        </p:txBody>
      </p:sp>
    </p:spTree>
  </p:cSld>
  <p:clrMapOvr>
    <a:masterClrMapping/>
  </p:clrMapOvr>
  <p:transition>
    <p:fade/>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9394" name="Picture 2" descr="FarthestGalaxy">
            <a:extLst>
              <a:ext uri="{FF2B5EF4-FFF2-40B4-BE49-F238E27FC236}">
                <a16:creationId xmlns:a16="http://schemas.microsoft.com/office/drawing/2014/main" id="{FE6B0382-8ADB-764F-9CCD-5C424437D57C}"/>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9395" name="Picture 5" descr="Scales_of_justice2">
            <a:extLst>
              <a:ext uri="{FF2B5EF4-FFF2-40B4-BE49-F238E27FC236}">
                <a16:creationId xmlns:a16="http://schemas.microsoft.com/office/drawing/2014/main" id="{85763FE9-0BFB-EA41-9245-7B24E7B1E44D}"/>
              </a:ext>
            </a:extLst>
          </p:cNvPr>
          <p:cNvPicPr>
            <a:picLocks noChangeAspect="1" noChangeArrowheads="1"/>
          </p:cNvPicPr>
          <p:nvPr/>
        </p:nvPicPr>
        <p:blipFill>
          <a:blip r:embed="rId3">
            <a:lum contrast="-80000"/>
            <a:extLst>
              <a:ext uri="{28A0092B-C50C-407E-A947-70E740481C1C}">
                <a14:useLocalDpi xmlns:a14="http://schemas.microsoft.com/office/drawing/2010/main" val="0"/>
              </a:ext>
            </a:extLst>
          </a:blip>
          <a:srcRect/>
          <a:stretch>
            <a:fillRect/>
          </a:stretch>
        </p:blipFill>
        <p:spPr bwMode="auto">
          <a:xfrm>
            <a:off x="0" y="0"/>
            <a:ext cx="9144000"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9396" name="Text Box 4">
            <a:extLst>
              <a:ext uri="{FF2B5EF4-FFF2-40B4-BE49-F238E27FC236}">
                <a16:creationId xmlns:a16="http://schemas.microsoft.com/office/drawing/2014/main" id="{0B68A892-259D-0D4C-A3A8-6165617C1AF9}"/>
              </a:ext>
            </a:extLst>
          </p:cNvPr>
          <p:cNvSpPr txBox="1">
            <a:spLocks noChangeArrowheads="1"/>
          </p:cNvSpPr>
          <p:nvPr/>
        </p:nvSpPr>
        <p:spPr bwMode="auto">
          <a:xfrm>
            <a:off x="304800" y="838200"/>
            <a:ext cx="8839200" cy="2462213"/>
          </a:xfrm>
          <a:prstGeom prst="rect">
            <a:avLst/>
          </a:prstGeom>
          <a:noFill/>
          <a:ln>
            <a:noFill/>
          </a:ln>
          <a:effectLst>
            <a:outerShdw dist="35921" dir="2700000" algn="ctr" rotWithShape="0">
              <a:schemeClr val="tx1"/>
            </a:outerShdw>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a:spAutoFit/>
          </a:bodyPr>
          <a:lstStyle>
            <a:lvl1pPr marL="342900" indent="-342900" eaLnBrk="0" hangingPunct="0">
              <a:defRPr sz="2800">
                <a:solidFill>
                  <a:schemeClr val="tx1"/>
                </a:solidFill>
                <a:latin typeface="Arial" panose="020B0604020202020204" pitchFamily="34" charset="0"/>
                <a:cs typeface="Angsana New" panose="02020603050405020304" pitchFamily="18" charset="-34"/>
              </a:defRPr>
            </a:lvl1pPr>
            <a:lvl2pPr marL="971550" indent="-514350" eaLnBrk="0" hangingPunct="0">
              <a:defRPr sz="2800">
                <a:solidFill>
                  <a:schemeClr val="tx1"/>
                </a:solidFill>
                <a:latin typeface="Arial" panose="020B0604020202020204" pitchFamily="34" charset="0"/>
                <a:cs typeface="Angsana New" panose="02020603050405020304" pitchFamily="18" charset="-34"/>
              </a:defRPr>
            </a:lvl2pPr>
            <a:lvl3pPr marL="1625600" indent="-711200" eaLnBrk="0" hangingPunct="0">
              <a:defRPr sz="2800">
                <a:solidFill>
                  <a:schemeClr val="tx1"/>
                </a:solidFill>
                <a:latin typeface="Arial" panose="020B0604020202020204" pitchFamily="34" charset="0"/>
                <a:cs typeface="Angsana New" panose="02020603050405020304" pitchFamily="18" charset="-34"/>
              </a:defRPr>
            </a:lvl3pPr>
            <a:lvl4pPr marL="1600200" indent="-228600" eaLnBrk="0" hangingPunct="0">
              <a:defRPr sz="2800">
                <a:solidFill>
                  <a:schemeClr val="tx1"/>
                </a:solidFill>
                <a:latin typeface="Arial" panose="020B0604020202020204" pitchFamily="34" charset="0"/>
                <a:cs typeface="Angsana New" panose="02020603050405020304" pitchFamily="18" charset="-34"/>
              </a:defRPr>
            </a:lvl4pPr>
            <a:lvl5pPr marL="2057400" indent="-228600" eaLnBrk="0" hangingPunct="0">
              <a:defRPr sz="2800">
                <a:solidFill>
                  <a:schemeClr val="tx1"/>
                </a:solidFill>
                <a:latin typeface="Arial" panose="020B0604020202020204" pitchFamily="34" charset="0"/>
                <a:cs typeface="Angsana New" panose="02020603050405020304" pitchFamily="18" charset="-34"/>
              </a:defRPr>
            </a:lvl5pPr>
            <a:lvl6pPr marL="25146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6pPr>
            <a:lvl7pPr marL="29718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7pPr>
            <a:lvl8pPr marL="34290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8pPr>
            <a:lvl9pPr marL="3886200" indent="-228600" eaLnBrk="0" fontAlgn="base" hangingPunct="0">
              <a:spcBef>
                <a:spcPct val="0"/>
              </a:spcBef>
              <a:spcAft>
                <a:spcPct val="0"/>
              </a:spcAft>
              <a:defRPr sz="2800">
                <a:solidFill>
                  <a:schemeClr val="tx1"/>
                </a:solidFill>
                <a:latin typeface="Arial" panose="020B0604020202020204" pitchFamily="34" charset="0"/>
                <a:cs typeface="Angsana New" panose="02020603050405020304" pitchFamily="18" charset="-34"/>
              </a:defRPr>
            </a:lvl9pPr>
          </a:lstStyle>
          <a:p>
            <a:pPr lvl="1" eaLnBrk="1" hangingPunct="1">
              <a:spcBef>
                <a:spcPct val="50000"/>
              </a:spcBef>
              <a:buFontTx/>
              <a:buAutoNum type="alphaUcPeriod" startAt="3"/>
            </a:pPr>
            <a:r>
              <a:rPr lang="en-US" altLang="en-US" b="1">
                <a:solidFill>
                  <a:schemeClr val="bg1"/>
                </a:solidFill>
              </a:rPr>
              <a:t>Highlighting Key Elements in This Definition:</a:t>
            </a:r>
          </a:p>
          <a:p>
            <a:pPr lvl="2" eaLnBrk="1" hangingPunct="1">
              <a:spcBef>
                <a:spcPct val="50000"/>
              </a:spcBef>
              <a:buFontTx/>
              <a:buAutoNum type="arabicPeriod"/>
            </a:pPr>
            <a:r>
              <a:rPr lang="en-US" altLang="en-US" b="1">
                <a:solidFill>
                  <a:schemeClr val="bg2"/>
                </a:solidFill>
              </a:rPr>
              <a:t>Cognitive:</a:t>
            </a:r>
            <a:r>
              <a:rPr lang="en-US" altLang="en-US">
                <a:solidFill>
                  <a:schemeClr val="bg2"/>
                </a:solidFill>
              </a:rPr>
              <a:t> </a:t>
            </a:r>
            <a:endParaRPr lang="en-US" altLang="en-US" b="1">
              <a:solidFill>
                <a:schemeClr val="bg2"/>
              </a:solidFill>
            </a:endParaRPr>
          </a:p>
          <a:p>
            <a:pPr lvl="2" eaLnBrk="1" hangingPunct="1">
              <a:spcBef>
                <a:spcPct val="50000"/>
              </a:spcBef>
              <a:buFontTx/>
              <a:buAutoNum type="arabicPeriod"/>
            </a:pPr>
            <a:r>
              <a:rPr lang="en-US" altLang="en-US" b="1">
                <a:solidFill>
                  <a:schemeClr val="bg2"/>
                </a:solidFill>
              </a:rPr>
              <a:t>Affective:</a:t>
            </a:r>
          </a:p>
          <a:p>
            <a:pPr lvl="2" eaLnBrk="1" hangingPunct="1">
              <a:spcBef>
                <a:spcPct val="50000"/>
              </a:spcBef>
              <a:buFontTx/>
              <a:buAutoNum type="arabicPeriod"/>
            </a:pPr>
            <a:r>
              <a:rPr lang="en-US" altLang="en-US" b="1">
                <a:solidFill>
                  <a:schemeClr val="bg1"/>
                </a:solidFill>
              </a:rPr>
              <a:t>Evaluative:</a:t>
            </a:r>
            <a:r>
              <a:rPr lang="en-US" altLang="en-US">
                <a:solidFill>
                  <a:schemeClr val="bg1"/>
                </a:solidFill>
              </a:rPr>
              <a:t> </a:t>
            </a:r>
          </a:p>
        </p:txBody>
      </p:sp>
    </p:spTree>
  </p:cSld>
  <p:clrMapOvr>
    <a:masterClrMapping/>
  </p:clrMapOvr>
  <p:transition>
    <p:fade/>
  </p:transition>
</p:sld>
</file>

<file path=ppt/theme/theme1.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Angsana New"/>
      </a:majorFont>
      <a:minorFont>
        <a:latin typeface="Arial"/>
        <a:ea typeface=""/>
        <a:cs typeface="Angsana New"/>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Beam">
  <a:themeElements>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fontScheme name="Beam">
      <a:majorFont>
        <a:latin typeface="Arial"/>
        <a:ea typeface=""/>
        <a:cs typeface="Arial"/>
      </a:majorFont>
      <a:minorFont>
        <a:latin typeface="Arial"/>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Beam 1">
        <a:dk1>
          <a:srgbClr val="1A006C"/>
        </a:dk1>
        <a:lt1>
          <a:srgbClr val="FFFFFF"/>
        </a:lt1>
        <a:dk2>
          <a:srgbClr val="000066"/>
        </a:dk2>
        <a:lt2>
          <a:srgbClr val="CCCCFF"/>
        </a:lt2>
        <a:accent1>
          <a:srgbClr val="0099CC"/>
        </a:accent1>
        <a:accent2>
          <a:srgbClr val="6600CC"/>
        </a:accent2>
        <a:accent3>
          <a:srgbClr val="AAAAB8"/>
        </a:accent3>
        <a:accent4>
          <a:srgbClr val="DADADA"/>
        </a:accent4>
        <a:accent5>
          <a:srgbClr val="AACAE2"/>
        </a:accent5>
        <a:accent6>
          <a:srgbClr val="5C00B9"/>
        </a:accent6>
        <a:hlink>
          <a:srgbClr val="9999FF"/>
        </a:hlink>
        <a:folHlink>
          <a:srgbClr val="33CCCC"/>
        </a:folHlink>
      </a:clrScheme>
      <a:clrMap bg1="dk2" tx1="lt1" bg2="dk1" tx2="lt2" accent1="accent1" accent2="accent2" accent3="accent3" accent4="accent4" accent5="accent5" accent6="accent6" hlink="hlink" folHlink="folHlink"/>
    </a:extraClrScheme>
    <a:extraClrScheme>
      <a:clrScheme name="Beam 2">
        <a:dk1>
          <a:srgbClr val="000080"/>
        </a:dk1>
        <a:lt1>
          <a:srgbClr val="FFFFFF"/>
        </a:lt1>
        <a:dk2>
          <a:srgbClr val="000099"/>
        </a:dk2>
        <a:lt2>
          <a:srgbClr val="FFFFFF"/>
        </a:lt2>
        <a:accent1>
          <a:srgbClr val="3366FF"/>
        </a:accent1>
        <a:accent2>
          <a:srgbClr val="7B46D0"/>
        </a:accent2>
        <a:accent3>
          <a:srgbClr val="AAAACA"/>
        </a:accent3>
        <a:accent4>
          <a:srgbClr val="DADADA"/>
        </a:accent4>
        <a:accent5>
          <a:srgbClr val="ADB8FF"/>
        </a:accent5>
        <a:accent6>
          <a:srgbClr val="6F3FBC"/>
        </a:accent6>
        <a:hlink>
          <a:srgbClr val="86D1EC"/>
        </a:hlink>
        <a:folHlink>
          <a:srgbClr val="45C984"/>
        </a:folHlink>
      </a:clrScheme>
      <a:clrMap bg1="dk2" tx1="lt1" bg2="dk1" tx2="lt2" accent1="accent1" accent2="accent2" accent3="accent3" accent4="accent4" accent5="accent5" accent6="accent6" hlink="hlink" folHlink="folHlink"/>
    </a:extraClrScheme>
    <a:extraClrScheme>
      <a:clrScheme name="Beam 3">
        <a:dk1>
          <a:srgbClr val="3F4873"/>
        </a:dk1>
        <a:lt1>
          <a:srgbClr val="FFFFFF"/>
        </a:lt1>
        <a:dk2>
          <a:srgbClr val="4F598D"/>
        </a:dk2>
        <a:lt2>
          <a:srgbClr val="CCECFF"/>
        </a:lt2>
        <a:accent1>
          <a:srgbClr val="0099CC"/>
        </a:accent1>
        <a:accent2>
          <a:srgbClr val="4C8470"/>
        </a:accent2>
        <a:accent3>
          <a:srgbClr val="B2B5C5"/>
        </a:accent3>
        <a:accent4>
          <a:srgbClr val="DADADA"/>
        </a:accent4>
        <a:accent5>
          <a:srgbClr val="AACAE2"/>
        </a:accent5>
        <a:accent6>
          <a:srgbClr val="447765"/>
        </a:accent6>
        <a:hlink>
          <a:srgbClr val="99CC00"/>
        </a:hlink>
        <a:folHlink>
          <a:srgbClr val="96A4C8"/>
        </a:folHlink>
      </a:clrScheme>
      <a:clrMap bg1="dk2" tx1="lt1" bg2="dk1" tx2="lt2" accent1="accent1" accent2="accent2" accent3="accent3" accent4="accent4" accent5="accent5" accent6="accent6" hlink="hlink" folHlink="folHlink"/>
    </a:extraClrScheme>
    <a:extraClrScheme>
      <a:clrScheme name="Beam 4">
        <a:dk1>
          <a:srgbClr val="006E6B"/>
        </a:dk1>
        <a:lt1>
          <a:srgbClr val="FFFFFF"/>
        </a:lt1>
        <a:dk2>
          <a:srgbClr val="008080"/>
        </a:dk2>
        <a:lt2>
          <a:srgbClr val="E2EFCD"/>
        </a:lt2>
        <a:accent1>
          <a:srgbClr val="33CCCC"/>
        </a:accent1>
        <a:accent2>
          <a:srgbClr val="6352B8"/>
        </a:accent2>
        <a:accent3>
          <a:srgbClr val="AAC0C0"/>
        </a:accent3>
        <a:accent4>
          <a:srgbClr val="DADADA"/>
        </a:accent4>
        <a:accent5>
          <a:srgbClr val="ADE2E2"/>
        </a:accent5>
        <a:accent6>
          <a:srgbClr val="5949A6"/>
        </a:accent6>
        <a:hlink>
          <a:srgbClr val="CCFFFF"/>
        </a:hlink>
        <a:folHlink>
          <a:srgbClr val="99CCFF"/>
        </a:folHlink>
      </a:clrScheme>
      <a:clrMap bg1="dk2" tx1="lt1" bg2="dk1" tx2="lt2" accent1="accent1" accent2="accent2" accent3="accent3" accent4="accent4" accent5="accent5" accent6="accent6" hlink="hlink" folHlink="folHlink"/>
    </a:extraClrScheme>
    <a:extraClrScheme>
      <a:clrScheme name="Beam 5">
        <a:dk1>
          <a:srgbClr val="48562C"/>
        </a:dk1>
        <a:lt1>
          <a:srgbClr val="FFFFFF"/>
        </a:lt1>
        <a:dk2>
          <a:srgbClr val="546434"/>
        </a:dk2>
        <a:lt2>
          <a:srgbClr val="FFFFCC"/>
        </a:lt2>
        <a:accent1>
          <a:srgbClr val="7B8A6E"/>
        </a:accent1>
        <a:accent2>
          <a:srgbClr val="527C3A"/>
        </a:accent2>
        <a:accent3>
          <a:srgbClr val="B3B8AE"/>
        </a:accent3>
        <a:accent4>
          <a:srgbClr val="DADADA"/>
        </a:accent4>
        <a:accent5>
          <a:srgbClr val="BFC4BA"/>
        </a:accent5>
        <a:accent6>
          <a:srgbClr val="497034"/>
        </a:accent6>
        <a:hlink>
          <a:srgbClr val="55B55E"/>
        </a:hlink>
        <a:folHlink>
          <a:srgbClr val="85B3B1"/>
        </a:folHlink>
      </a:clrScheme>
      <a:clrMap bg1="dk2" tx1="lt1" bg2="dk1" tx2="lt2" accent1="accent1" accent2="accent2" accent3="accent3" accent4="accent4" accent5="accent5" accent6="accent6" hlink="hlink" folHlink="folHlink"/>
    </a:extraClrScheme>
    <a:extraClrScheme>
      <a:clrScheme name="Beam 6">
        <a:dk1>
          <a:srgbClr val="96B29E"/>
        </a:dk1>
        <a:lt1>
          <a:srgbClr val="FFFFFF"/>
        </a:lt1>
        <a:dk2>
          <a:srgbClr val="A5BDAC"/>
        </a:dk2>
        <a:lt2>
          <a:srgbClr val="FFFFCC"/>
        </a:lt2>
        <a:accent1>
          <a:srgbClr val="4E8880"/>
        </a:accent1>
        <a:accent2>
          <a:srgbClr val="2F71B9"/>
        </a:accent2>
        <a:accent3>
          <a:srgbClr val="CFDBD2"/>
        </a:accent3>
        <a:accent4>
          <a:srgbClr val="DADADA"/>
        </a:accent4>
        <a:accent5>
          <a:srgbClr val="B2C3C0"/>
        </a:accent5>
        <a:accent6>
          <a:srgbClr val="2A66A7"/>
        </a:accent6>
        <a:hlink>
          <a:srgbClr val="9DC0E7"/>
        </a:hlink>
        <a:folHlink>
          <a:srgbClr val="54CA89"/>
        </a:folHlink>
      </a:clrScheme>
      <a:clrMap bg1="dk2" tx1="lt1" bg2="dk1" tx2="lt2" accent1="accent1" accent2="accent2" accent3="accent3" accent4="accent4" accent5="accent5" accent6="accent6" hlink="hlink" folHlink="folHlink"/>
    </a:extraClrScheme>
    <a:extraClrScheme>
      <a:clrScheme name="Beam 7">
        <a:dk1>
          <a:srgbClr val="D49C00"/>
        </a:dk1>
        <a:lt1>
          <a:srgbClr val="FFFFFF"/>
        </a:lt1>
        <a:dk2>
          <a:srgbClr val="CC9900"/>
        </a:dk2>
        <a:lt2>
          <a:srgbClr val="CEBD40"/>
        </a:lt2>
        <a:accent1>
          <a:srgbClr val="CC6600"/>
        </a:accent1>
        <a:accent2>
          <a:srgbClr val="808000"/>
        </a:accent2>
        <a:accent3>
          <a:srgbClr val="E2CAAA"/>
        </a:accent3>
        <a:accent4>
          <a:srgbClr val="DADADA"/>
        </a:accent4>
        <a:accent5>
          <a:srgbClr val="E2B8AA"/>
        </a:accent5>
        <a:accent6>
          <a:srgbClr val="737300"/>
        </a:accent6>
        <a:hlink>
          <a:srgbClr val="FF9900"/>
        </a:hlink>
        <a:folHlink>
          <a:srgbClr val="FFFF99"/>
        </a:folHlink>
      </a:clrScheme>
      <a:clrMap bg1="dk2" tx1="lt1" bg2="dk1" tx2="lt2" accent1="accent1" accent2="accent2" accent3="accent3" accent4="accent4" accent5="accent5" accent6="accent6" hlink="hlink" folHlink="folHlink"/>
    </a:extraClrScheme>
    <a:extraClrScheme>
      <a:clrScheme name="Beam 8">
        <a:dk1>
          <a:srgbClr val="881700"/>
        </a:dk1>
        <a:lt1>
          <a:srgbClr val="FAF9E6"/>
        </a:lt1>
        <a:dk2>
          <a:srgbClr val="990000"/>
        </a:dk2>
        <a:lt2>
          <a:srgbClr val="EADC78"/>
        </a:lt2>
        <a:accent1>
          <a:srgbClr val="FF6600"/>
        </a:accent1>
        <a:accent2>
          <a:srgbClr val="B86D52"/>
        </a:accent2>
        <a:accent3>
          <a:srgbClr val="CAAAAA"/>
        </a:accent3>
        <a:accent4>
          <a:srgbClr val="D6D5C4"/>
        </a:accent4>
        <a:accent5>
          <a:srgbClr val="FFB8AA"/>
        </a:accent5>
        <a:accent6>
          <a:srgbClr val="A66249"/>
        </a:accent6>
        <a:hlink>
          <a:srgbClr val="D78D15"/>
        </a:hlink>
        <a:folHlink>
          <a:srgbClr val="C6B37E"/>
        </a:folHlink>
      </a:clrScheme>
      <a:clrMap bg1="dk2" tx1="lt1" bg2="dk1" tx2="lt2" accent1="accent1" accent2="accent2" accent3="accent3" accent4="accent4" accent5="accent5" accent6="accent6" hlink="hlink" folHlink="folHlink"/>
    </a:extraClrScheme>
    <a:extraClrScheme>
      <a:clrScheme name="Beam 9">
        <a:dk1>
          <a:srgbClr val="000000"/>
        </a:dk1>
        <a:lt1>
          <a:srgbClr val="FFFFFF"/>
        </a:lt1>
        <a:dk2>
          <a:srgbClr val="000000"/>
        </a:dk2>
        <a:lt2>
          <a:srgbClr val="DDDDDD"/>
        </a:lt2>
        <a:accent1>
          <a:srgbClr val="E6F5F6"/>
        </a:accent1>
        <a:accent2>
          <a:srgbClr val="A5E1A8"/>
        </a:accent2>
        <a:accent3>
          <a:srgbClr val="FFFFFF"/>
        </a:accent3>
        <a:accent4>
          <a:srgbClr val="000000"/>
        </a:accent4>
        <a:accent5>
          <a:srgbClr val="F0F9FA"/>
        </a:accent5>
        <a:accent6>
          <a:srgbClr val="95CC98"/>
        </a:accent6>
        <a:hlink>
          <a:srgbClr val="5B00B6"/>
        </a:hlink>
        <a:folHlink>
          <a:srgbClr val="34988E"/>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250</TotalTime>
  <Words>1297</Words>
  <Application>Microsoft Macintosh PowerPoint</Application>
  <PresentationFormat>On-screen Show (4:3)</PresentationFormat>
  <Paragraphs>182</Paragraphs>
  <Slides>41</Slides>
  <Notes>2</Notes>
  <HiddenSlides>0</HiddenSlides>
  <MMClips>0</MMClips>
  <ScaleCrop>false</ScaleCrop>
  <HeadingPairs>
    <vt:vector size="6" baseType="variant">
      <vt:variant>
        <vt:lpstr>Fonts Used</vt:lpstr>
      </vt:variant>
      <vt:variant>
        <vt:i4>4</vt:i4>
      </vt:variant>
      <vt:variant>
        <vt:lpstr>Theme</vt:lpstr>
      </vt:variant>
      <vt:variant>
        <vt:i4>6</vt:i4>
      </vt:variant>
      <vt:variant>
        <vt:lpstr>Slide Titles</vt:lpstr>
      </vt:variant>
      <vt:variant>
        <vt:i4>41</vt:i4>
      </vt:variant>
    </vt:vector>
  </HeadingPairs>
  <TitlesOfParts>
    <vt:vector size="51" baseType="lpstr">
      <vt:lpstr>Arial</vt:lpstr>
      <vt:lpstr>Calibri</vt:lpstr>
      <vt:lpstr>Times New Roman</vt:lpstr>
      <vt:lpstr>Wingdings</vt:lpstr>
      <vt:lpstr>Default Design</vt:lpstr>
      <vt:lpstr>Beam</vt:lpstr>
      <vt:lpstr>Office Theme</vt:lpstr>
      <vt:lpstr>1_Office Theme</vt:lpstr>
      <vt:lpstr>2_Office Theme</vt:lpstr>
      <vt:lpstr>Orbit</vt:lpstr>
      <vt:lpstr>PowerPoint Presentation</vt:lpstr>
      <vt:lpstr>Christine, Me, Josh, Barbara, and Bethany</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Black</vt:lpstr>
      <vt:lpstr>Worldview link at BibleStudyDownloads.org</vt:lpstr>
    </vt:vector>
  </TitlesOfParts>
  <Company>Winkler Associates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George Winkler</dc:creator>
  <cp:lastModifiedBy>Rick Griffith</cp:lastModifiedBy>
  <cp:revision>36</cp:revision>
  <dcterms:created xsi:type="dcterms:W3CDTF">2011-01-01T22:30:11Z</dcterms:created>
  <dcterms:modified xsi:type="dcterms:W3CDTF">2023-02-18T09:23:54Z</dcterms:modified>
</cp:coreProperties>
</file>